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9144000" cy="5143500"/>
  <p:embeddedFontLst>
    <p:embeddedFont>
      <p:font typeface="Old Standard TT"/>
      <p:regular r:id="rId44"/>
      <p:bold r:id="rId45"/>
      <p: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0B5DDE-3068-4398-B798-B33477B2DE3F}">
  <a:tblStyle styleId="{7E0B5DDE-3068-4398-B798-B33477B2DE3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font" Target="fonts/OldStandardTT-regular.fntdata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font" Target="fonts/OldStandardTT-italic.fntdata"/><Relationship Id="rId23" Type="http://schemas.openxmlformats.org/officeDocument/2006/relationships/slide" Target="slides/slide17.xml"/><Relationship Id="rId45" Type="http://schemas.openxmlformats.org/officeDocument/2006/relationships/font" Target="fonts/OldStandardT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2438938" y="2218977"/>
            <a:ext cx="4266123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2438938" y="2218977"/>
            <a:ext cx="4266123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3544641" y="1455797"/>
            <a:ext cx="4556759" cy="171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ctrTitle"/>
          </p:nvPr>
        </p:nvSpPr>
        <p:spPr>
          <a:xfrm>
            <a:off x="397499" y="980657"/>
            <a:ext cx="8349001" cy="452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2438938" y="2218977"/>
            <a:ext cx="4266123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38938" y="2218977"/>
            <a:ext cx="4266123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44641" y="1455797"/>
            <a:ext cx="4556759" cy="171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www.dpreview.com/samples/2514555088/canon-rf-24-240mm-f4-6-3-is-sample-gallery" TargetMode="External"/><Relationship Id="rId5" Type="http://schemas.openxmlformats.org/officeDocument/2006/relationships/hyperlink" Target="http://www.dpreview.com/articles/50227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jpg"/><Relationship Id="rId4" Type="http://schemas.openxmlformats.org/officeDocument/2006/relationships/image" Target="../media/image1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www.crummy.com/software/BeautifulSoup/bs4/doc/" TargetMode="External"/><Relationship Id="rId4" Type="http://schemas.openxmlformats.org/officeDocument/2006/relationships/hyperlink" Target="http://www.crummy.com/software/BeautifulSoup/bs4/doc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/>
          <p:nvPr/>
        </p:nvSpPr>
        <p:spPr>
          <a:xfrm>
            <a:off x="0" y="0"/>
            <a:ext cx="9144000" cy="1681480"/>
          </a:xfrm>
          <a:custGeom>
            <a:rect b="b" l="l" r="r" t="t"/>
            <a:pathLst>
              <a:path extrusionOk="0" h="1681480" w="9144000">
                <a:moveTo>
                  <a:pt x="0" y="1681046"/>
                </a:moveTo>
                <a:lnTo>
                  <a:pt x="9143981" y="1681046"/>
                </a:lnTo>
                <a:lnTo>
                  <a:pt x="9143981" y="0"/>
                </a:lnTo>
                <a:lnTo>
                  <a:pt x="0" y="0"/>
                </a:lnTo>
                <a:lnTo>
                  <a:pt x="0" y="1681046"/>
                </a:lnTo>
                <a:close/>
              </a:path>
            </a:pathLst>
          </a:custGeom>
          <a:solidFill>
            <a:srgbClr val="FFFB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4" name="Google Shape;44;p7"/>
          <p:cNvSpPr/>
          <p:nvPr/>
        </p:nvSpPr>
        <p:spPr>
          <a:xfrm>
            <a:off x="0" y="3462442"/>
            <a:ext cx="9144000" cy="1681480"/>
          </a:xfrm>
          <a:custGeom>
            <a:rect b="b" l="l" r="r" t="t"/>
            <a:pathLst>
              <a:path extrusionOk="0" h="1681479" w="9144000">
                <a:moveTo>
                  <a:pt x="0" y="1681046"/>
                </a:moveTo>
                <a:lnTo>
                  <a:pt x="9143981" y="1681046"/>
                </a:lnTo>
                <a:lnTo>
                  <a:pt x="9143981" y="0"/>
                </a:lnTo>
                <a:lnTo>
                  <a:pt x="0" y="0"/>
                </a:lnTo>
                <a:lnTo>
                  <a:pt x="0" y="1681046"/>
                </a:lnTo>
                <a:close/>
              </a:path>
            </a:pathLst>
          </a:custGeom>
          <a:solidFill>
            <a:srgbClr val="FFFB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5" name="Google Shape;45;p7"/>
          <p:cNvGrpSpPr/>
          <p:nvPr/>
        </p:nvGrpSpPr>
        <p:grpSpPr>
          <a:xfrm>
            <a:off x="0" y="0"/>
            <a:ext cx="9144000" cy="5143489"/>
            <a:chOff x="0" y="0"/>
            <a:chExt cx="9144000" cy="5143489"/>
          </a:xfrm>
        </p:grpSpPr>
        <p:sp>
          <p:nvSpPr>
            <p:cNvPr id="46" name="Google Shape;46;p7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0" y="1681046"/>
              <a:ext cx="9144000" cy="1781810"/>
            </a:xfrm>
            <a:custGeom>
              <a:rect b="b" l="l" r="r" t="t"/>
              <a:pathLst>
                <a:path extrusionOk="0" h="1781810" w="9144000">
                  <a:moveTo>
                    <a:pt x="9143981" y="1781396"/>
                  </a:moveTo>
                  <a:lnTo>
                    <a:pt x="0" y="1781396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17813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8" name="Google Shape;48;p7"/>
          <p:cNvSpPr txBox="1"/>
          <p:nvPr>
            <p:ph type="title"/>
          </p:nvPr>
        </p:nvSpPr>
        <p:spPr>
          <a:xfrm>
            <a:off x="573661" y="2086604"/>
            <a:ext cx="799719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349625" lvl="0" marL="336169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>
                <a:latin typeface="Old Standard TT"/>
                <a:ea typeface="Old Standard TT"/>
                <a:cs typeface="Old Standard TT"/>
                <a:sym typeface="Old Standard TT"/>
              </a:rPr>
              <a:t>Automated marketing research using online user  reviews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6"/>
          <p:cNvGrpSpPr/>
          <p:nvPr/>
        </p:nvGrpSpPr>
        <p:grpSpPr>
          <a:xfrm>
            <a:off x="-24" y="0"/>
            <a:ext cx="9144390" cy="1741805"/>
            <a:chOff x="-24" y="0"/>
            <a:chExt cx="9144390" cy="1741805"/>
          </a:xfrm>
        </p:grpSpPr>
        <p:sp>
          <p:nvSpPr>
            <p:cNvPr id="129" name="Google Shape;129;p16"/>
            <p:cNvSpPr/>
            <p:nvPr/>
          </p:nvSpPr>
          <p:spPr>
            <a:xfrm>
              <a:off x="-24" y="0"/>
              <a:ext cx="9144000" cy="1741805"/>
            </a:xfrm>
            <a:custGeom>
              <a:rect b="b" l="l" r="r" t="t"/>
              <a:pathLst>
                <a:path extrusionOk="0" h="1741805" w="9144000">
                  <a:moveTo>
                    <a:pt x="9143981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1741496"/>
                  </a:lnTo>
                  <a:close/>
                </a:path>
              </a:pathLst>
            </a:custGeom>
            <a:solidFill>
              <a:srgbClr val="2C3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6551661" y="0"/>
              <a:ext cx="2592705" cy="1741805"/>
            </a:xfrm>
            <a:custGeom>
              <a:rect b="b" l="l" r="r" t="t"/>
              <a:pathLst>
                <a:path extrusionOk="0" h="1741805" w="2592704">
                  <a:moveTo>
                    <a:pt x="2592294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2592294" y="0"/>
                  </a:lnTo>
                  <a:lnTo>
                    <a:pt x="2592294" y="1741496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3991217" y="0"/>
              <a:ext cx="1727200" cy="1741805"/>
            </a:xfrm>
            <a:custGeom>
              <a:rect b="b" l="l" r="r" t="t"/>
              <a:pathLst>
                <a:path extrusionOk="0" h="1741805" w="1727200">
                  <a:moveTo>
                    <a:pt x="1727096" y="1741496"/>
                  </a:moveTo>
                  <a:lnTo>
                    <a:pt x="863548" y="1741496"/>
                  </a:lnTo>
                  <a:lnTo>
                    <a:pt x="816167" y="1740208"/>
                  </a:lnTo>
                  <a:lnTo>
                    <a:pt x="769455" y="1736387"/>
                  </a:lnTo>
                  <a:lnTo>
                    <a:pt x="723476" y="1730099"/>
                  </a:lnTo>
                  <a:lnTo>
                    <a:pt x="678297" y="1721412"/>
                  </a:lnTo>
                  <a:lnTo>
                    <a:pt x="633983" y="1710392"/>
                  </a:lnTo>
                  <a:lnTo>
                    <a:pt x="590600" y="1697105"/>
                  </a:lnTo>
                  <a:lnTo>
                    <a:pt x="548214" y="1681617"/>
                  </a:lnTo>
                  <a:lnTo>
                    <a:pt x="506892" y="1663995"/>
                  </a:lnTo>
                  <a:lnTo>
                    <a:pt x="466698" y="1644305"/>
                  </a:lnTo>
                  <a:lnTo>
                    <a:pt x="427699" y="1622613"/>
                  </a:lnTo>
                  <a:lnTo>
                    <a:pt x="389960" y="1598987"/>
                  </a:lnTo>
                  <a:lnTo>
                    <a:pt x="353548" y="1573492"/>
                  </a:lnTo>
                  <a:lnTo>
                    <a:pt x="318527" y="1546195"/>
                  </a:lnTo>
                  <a:lnTo>
                    <a:pt x="284965" y="1517162"/>
                  </a:lnTo>
                  <a:lnTo>
                    <a:pt x="252927" y="1486460"/>
                  </a:lnTo>
                  <a:lnTo>
                    <a:pt x="222479" y="1454155"/>
                  </a:lnTo>
                  <a:lnTo>
                    <a:pt x="193686" y="1420313"/>
                  </a:lnTo>
                  <a:lnTo>
                    <a:pt x="166614" y="1385001"/>
                  </a:lnTo>
                  <a:lnTo>
                    <a:pt x="141330" y="1348285"/>
                  </a:lnTo>
                  <a:lnTo>
                    <a:pt x="117899" y="1310231"/>
                  </a:lnTo>
                  <a:lnTo>
                    <a:pt x="96387" y="1270907"/>
                  </a:lnTo>
                  <a:lnTo>
                    <a:pt x="76860" y="1230378"/>
                  </a:lnTo>
                  <a:lnTo>
                    <a:pt x="59384" y="1188711"/>
                  </a:lnTo>
                  <a:lnTo>
                    <a:pt x="44024" y="1145972"/>
                  </a:lnTo>
                  <a:lnTo>
                    <a:pt x="30846" y="1102227"/>
                  </a:lnTo>
                  <a:lnTo>
                    <a:pt x="19917" y="1057544"/>
                  </a:lnTo>
                  <a:lnTo>
                    <a:pt x="11302" y="1011988"/>
                  </a:lnTo>
                  <a:lnTo>
                    <a:pt x="5067" y="965625"/>
                  </a:lnTo>
                  <a:lnTo>
                    <a:pt x="1277" y="918523"/>
                  </a:lnTo>
                  <a:lnTo>
                    <a:pt x="0" y="870748"/>
                  </a:lnTo>
                  <a:lnTo>
                    <a:pt x="1277" y="822972"/>
                  </a:lnTo>
                  <a:lnTo>
                    <a:pt x="5067" y="775870"/>
                  </a:lnTo>
                  <a:lnTo>
                    <a:pt x="11302" y="729508"/>
                  </a:lnTo>
                  <a:lnTo>
                    <a:pt x="19917" y="683952"/>
                  </a:lnTo>
                  <a:lnTo>
                    <a:pt x="30846" y="639268"/>
                  </a:lnTo>
                  <a:lnTo>
                    <a:pt x="44024" y="595524"/>
                  </a:lnTo>
                  <a:lnTo>
                    <a:pt x="59384" y="552785"/>
                  </a:lnTo>
                  <a:lnTo>
                    <a:pt x="76860" y="511118"/>
                  </a:lnTo>
                  <a:lnTo>
                    <a:pt x="96387" y="470589"/>
                  </a:lnTo>
                  <a:lnTo>
                    <a:pt x="117899" y="431264"/>
                  </a:lnTo>
                  <a:lnTo>
                    <a:pt x="141330" y="393211"/>
                  </a:lnTo>
                  <a:lnTo>
                    <a:pt x="166614" y="356495"/>
                  </a:lnTo>
                  <a:lnTo>
                    <a:pt x="193686" y="321183"/>
                  </a:lnTo>
                  <a:lnTo>
                    <a:pt x="222479" y="287341"/>
                  </a:lnTo>
                  <a:lnTo>
                    <a:pt x="252927" y="255036"/>
                  </a:lnTo>
                  <a:lnTo>
                    <a:pt x="284965" y="224333"/>
                  </a:lnTo>
                  <a:lnTo>
                    <a:pt x="318527" y="195300"/>
                  </a:lnTo>
                  <a:lnTo>
                    <a:pt x="353548" y="168003"/>
                  </a:lnTo>
                  <a:lnTo>
                    <a:pt x="389960" y="142508"/>
                  </a:lnTo>
                  <a:lnTo>
                    <a:pt x="427699" y="118882"/>
                  </a:lnTo>
                  <a:lnTo>
                    <a:pt x="466698" y="97191"/>
                  </a:lnTo>
                  <a:lnTo>
                    <a:pt x="506892" y="77501"/>
                  </a:lnTo>
                  <a:lnTo>
                    <a:pt x="548214" y="59879"/>
                  </a:lnTo>
                  <a:lnTo>
                    <a:pt x="590600" y="44391"/>
                  </a:lnTo>
                  <a:lnTo>
                    <a:pt x="633983" y="31103"/>
                  </a:lnTo>
                  <a:lnTo>
                    <a:pt x="678297" y="20083"/>
                  </a:lnTo>
                  <a:lnTo>
                    <a:pt x="723476" y="11396"/>
                  </a:lnTo>
                  <a:lnTo>
                    <a:pt x="769455" y="5109"/>
                  </a:lnTo>
                  <a:lnTo>
                    <a:pt x="816167" y="1288"/>
                  </a:lnTo>
                  <a:lnTo>
                    <a:pt x="863548" y="0"/>
                  </a:lnTo>
                  <a:lnTo>
                    <a:pt x="1727096" y="0"/>
                  </a:lnTo>
                  <a:lnTo>
                    <a:pt x="1727096" y="1741496"/>
                  </a:lnTo>
                  <a:close/>
                </a:path>
              </a:pathLst>
            </a:custGeom>
            <a:solidFill>
              <a:srgbClr val="2C3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3991217" y="0"/>
              <a:ext cx="1727200" cy="1741805"/>
            </a:xfrm>
            <a:custGeom>
              <a:rect b="b" l="l" r="r" t="t"/>
              <a:pathLst>
                <a:path extrusionOk="0" h="1741805" w="1727200">
                  <a:moveTo>
                    <a:pt x="1727096" y="1741496"/>
                  </a:moveTo>
                  <a:lnTo>
                    <a:pt x="863548" y="1741496"/>
                  </a:lnTo>
                  <a:lnTo>
                    <a:pt x="816167" y="1740208"/>
                  </a:lnTo>
                  <a:lnTo>
                    <a:pt x="769455" y="1736387"/>
                  </a:lnTo>
                  <a:lnTo>
                    <a:pt x="723476" y="1730099"/>
                  </a:lnTo>
                  <a:lnTo>
                    <a:pt x="678297" y="1721412"/>
                  </a:lnTo>
                  <a:lnTo>
                    <a:pt x="633983" y="1710392"/>
                  </a:lnTo>
                  <a:lnTo>
                    <a:pt x="590600" y="1697105"/>
                  </a:lnTo>
                  <a:lnTo>
                    <a:pt x="548214" y="1681617"/>
                  </a:lnTo>
                  <a:lnTo>
                    <a:pt x="506892" y="1663995"/>
                  </a:lnTo>
                  <a:lnTo>
                    <a:pt x="466698" y="1644305"/>
                  </a:lnTo>
                  <a:lnTo>
                    <a:pt x="427699" y="1622613"/>
                  </a:lnTo>
                  <a:lnTo>
                    <a:pt x="389960" y="1598987"/>
                  </a:lnTo>
                  <a:lnTo>
                    <a:pt x="353548" y="1573492"/>
                  </a:lnTo>
                  <a:lnTo>
                    <a:pt x="318527" y="1546195"/>
                  </a:lnTo>
                  <a:lnTo>
                    <a:pt x="284965" y="1517162"/>
                  </a:lnTo>
                  <a:lnTo>
                    <a:pt x="252927" y="1486460"/>
                  </a:lnTo>
                  <a:lnTo>
                    <a:pt x="222479" y="1454155"/>
                  </a:lnTo>
                  <a:lnTo>
                    <a:pt x="193686" y="1420313"/>
                  </a:lnTo>
                  <a:lnTo>
                    <a:pt x="166614" y="1385001"/>
                  </a:lnTo>
                  <a:lnTo>
                    <a:pt x="141330" y="1348285"/>
                  </a:lnTo>
                  <a:lnTo>
                    <a:pt x="117899" y="1310231"/>
                  </a:lnTo>
                  <a:lnTo>
                    <a:pt x="96387" y="1270907"/>
                  </a:lnTo>
                  <a:lnTo>
                    <a:pt x="76860" y="1230378"/>
                  </a:lnTo>
                  <a:lnTo>
                    <a:pt x="59384" y="1188711"/>
                  </a:lnTo>
                  <a:lnTo>
                    <a:pt x="44024" y="1145972"/>
                  </a:lnTo>
                  <a:lnTo>
                    <a:pt x="30846" y="1102227"/>
                  </a:lnTo>
                  <a:lnTo>
                    <a:pt x="19917" y="1057544"/>
                  </a:lnTo>
                  <a:lnTo>
                    <a:pt x="11302" y="1011988"/>
                  </a:lnTo>
                  <a:lnTo>
                    <a:pt x="5067" y="965625"/>
                  </a:lnTo>
                  <a:lnTo>
                    <a:pt x="1277" y="918523"/>
                  </a:lnTo>
                  <a:lnTo>
                    <a:pt x="0" y="870748"/>
                  </a:lnTo>
                  <a:lnTo>
                    <a:pt x="1277" y="822972"/>
                  </a:lnTo>
                  <a:lnTo>
                    <a:pt x="5067" y="775870"/>
                  </a:lnTo>
                  <a:lnTo>
                    <a:pt x="11302" y="729508"/>
                  </a:lnTo>
                  <a:lnTo>
                    <a:pt x="19917" y="683952"/>
                  </a:lnTo>
                  <a:lnTo>
                    <a:pt x="30846" y="639268"/>
                  </a:lnTo>
                  <a:lnTo>
                    <a:pt x="44024" y="595524"/>
                  </a:lnTo>
                  <a:lnTo>
                    <a:pt x="59384" y="552785"/>
                  </a:lnTo>
                  <a:lnTo>
                    <a:pt x="76860" y="511118"/>
                  </a:lnTo>
                  <a:lnTo>
                    <a:pt x="96387" y="470589"/>
                  </a:lnTo>
                  <a:lnTo>
                    <a:pt x="117899" y="431264"/>
                  </a:lnTo>
                  <a:lnTo>
                    <a:pt x="141330" y="393211"/>
                  </a:lnTo>
                  <a:lnTo>
                    <a:pt x="166614" y="356495"/>
                  </a:lnTo>
                  <a:lnTo>
                    <a:pt x="193686" y="321183"/>
                  </a:lnTo>
                  <a:lnTo>
                    <a:pt x="222479" y="287341"/>
                  </a:lnTo>
                  <a:lnTo>
                    <a:pt x="252927" y="255036"/>
                  </a:lnTo>
                  <a:lnTo>
                    <a:pt x="284965" y="224333"/>
                  </a:lnTo>
                  <a:lnTo>
                    <a:pt x="318527" y="195300"/>
                  </a:lnTo>
                  <a:lnTo>
                    <a:pt x="353548" y="168003"/>
                  </a:lnTo>
                  <a:lnTo>
                    <a:pt x="389960" y="142508"/>
                  </a:lnTo>
                  <a:lnTo>
                    <a:pt x="427699" y="118882"/>
                  </a:lnTo>
                  <a:lnTo>
                    <a:pt x="466698" y="97191"/>
                  </a:lnTo>
                  <a:lnTo>
                    <a:pt x="506892" y="77501"/>
                  </a:lnTo>
                  <a:lnTo>
                    <a:pt x="548214" y="59879"/>
                  </a:lnTo>
                  <a:lnTo>
                    <a:pt x="590600" y="44391"/>
                  </a:lnTo>
                  <a:lnTo>
                    <a:pt x="633983" y="31103"/>
                  </a:lnTo>
                  <a:lnTo>
                    <a:pt x="678297" y="20083"/>
                  </a:lnTo>
                  <a:lnTo>
                    <a:pt x="723476" y="11396"/>
                  </a:lnTo>
                  <a:lnTo>
                    <a:pt x="769455" y="5109"/>
                  </a:lnTo>
                  <a:lnTo>
                    <a:pt x="816167" y="1288"/>
                  </a:lnTo>
                  <a:lnTo>
                    <a:pt x="863548" y="0"/>
                  </a:lnTo>
                  <a:lnTo>
                    <a:pt x="1727096" y="0"/>
                  </a:lnTo>
                  <a:lnTo>
                    <a:pt x="1727096" y="1741496"/>
                  </a:lnTo>
                  <a:close/>
                </a:path>
              </a:pathLst>
            </a:custGeom>
            <a:solidFill>
              <a:srgbClr val="FFFFFF">
                <a:alpha val="1215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4431816" y="0"/>
              <a:ext cx="1727200" cy="1741805"/>
            </a:xfrm>
            <a:custGeom>
              <a:rect b="b" l="l" r="r" t="t"/>
              <a:pathLst>
                <a:path extrusionOk="0" h="1741805" w="1727200">
                  <a:moveTo>
                    <a:pt x="1727096" y="1741496"/>
                  </a:moveTo>
                  <a:lnTo>
                    <a:pt x="863548" y="1741496"/>
                  </a:lnTo>
                  <a:lnTo>
                    <a:pt x="816167" y="1740208"/>
                  </a:lnTo>
                  <a:lnTo>
                    <a:pt x="769455" y="1736387"/>
                  </a:lnTo>
                  <a:lnTo>
                    <a:pt x="723476" y="1730099"/>
                  </a:lnTo>
                  <a:lnTo>
                    <a:pt x="678297" y="1721412"/>
                  </a:lnTo>
                  <a:lnTo>
                    <a:pt x="633983" y="1710392"/>
                  </a:lnTo>
                  <a:lnTo>
                    <a:pt x="590600" y="1697105"/>
                  </a:lnTo>
                  <a:lnTo>
                    <a:pt x="548214" y="1681617"/>
                  </a:lnTo>
                  <a:lnTo>
                    <a:pt x="506892" y="1663995"/>
                  </a:lnTo>
                  <a:lnTo>
                    <a:pt x="466698" y="1644305"/>
                  </a:lnTo>
                  <a:lnTo>
                    <a:pt x="427699" y="1622613"/>
                  </a:lnTo>
                  <a:lnTo>
                    <a:pt x="389960" y="1598987"/>
                  </a:lnTo>
                  <a:lnTo>
                    <a:pt x="353548" y="1573492"/>
                  </a:lnTo>
                  <a:lnTo>
                    <a:pt x="318527" y="1546195"/>
                  </a:lnTo>
                  <a:lnTo>
                    <a:pt x="284965" y="1517162"/>
                  </a:lnTo>
                  <a:lnTo>
                    <a:pt x="252927" y="1486460"/>
                  </a:lnTo>
                  <a:lnTo>
                    <a:pt x="222479" y="1454155"/>
                  </a:lnTo>
                  <a:lnTo>
                    <a:pt x="193686" y="1420313"/>
                  </a:lnTo>
                  <a:lnTo>
                    <a:pt x="166614" y="1385001"/>
                  </a:lnTo>
                  <a:lnTo>
                    <a:pt x="141330" y="1348285"/>
                  </a:lnTo>
                  <a:lnTo>
                    <a:pt x="117899" y="1310231"/>
                  </a:lnTo>
                  <a:lnTo>
                    <a:pt x="96387" y="1270907"/>
                  </a:lnTo>
                  <a:lnTo>
                    <a:pt x="76860" y="1230378"/>
                  </a:lnTo>
                  <a:lnTo>
                    <a:pt x="59384" y="1188711"/>
                  </a:lnTo>
                  <a:lnTo>
                    <a:pt x="44024" y="1145972"/>
                  </a:lnTo>
                  <a:lnTo>
                    <a:pt x="30846" y="1102227"/>
                  </a:lnTo>
                  <a:lnTo>
                    <a:pt x="19917" y="1057544"/>
                  </a:lnTo>
                  <a:lnTo>
                    <a:pt x="11302" y="1011988"/>
                  </a:lnTo>
                  <a:lnTo>
                    <a:pt x="5067" y="965625"/>
                  </a:lnTo>
                  <a:lnTo>
                    <a:pt x="1277" y="918523"/>
                  </a:lnTo>
                  <a:lnTo>
                    <a:pt x="0" y="870748"/>
                  </a:lnTo>
                  <a:lnTo>
                    <a:pt x="1277" y="822972"/>
                  </a:lnTo>
                  <a:lnTo>
                    <a:pt x="5067" y="775870"/>
                  </a:lnTo>
                  <a:lnTo>
                    <a:pt x="11302" y="729508"/>
                  </a:lnTo>
                  <a:lnTo>
                    <a:pt x="19917" y="683952"/>
                  </a:lnTo>
                  <a:lnTo>
                    <a:pt x="30846" y="639268"/>
                  </a:lnTo>
                  <a:lnTo>
                    <a:pt x="44024" y="595524"/>
                  </a:lnTo>
                  <a:lnTo>
                    <a:pt x="59384" y="552785"/>
                  </a:lnTo>
                  <a:lnTo>
                    <a:pt x="76860" y="511118"/>
                  </a:lnTo>
                  <a:lnTo>
                    <a:pt x="96387" y="470589"/>
                  </a:lnTo>
                  <a:lnTo>
                    <a:pt x="117899" y="431264"/>
                  </a:lnTo>
                  <a:lnTo>
                    <a:pt x="141330" y="393211"/>
                  </a:lnTo>
                  <a:lnTo>
                    <a:pt x="166614" y="356495"/>
                  </a:lnTo>
                  <a:lnTo>
                    <a:pt x="193686" y="321183"/>
                  </a:lnTo>
                  <a:lnTo>
                    <a:pt x="222479" y="287341"/>
                  </a:lnTo>
                  <a:lnTo>
                    <a:pt x="252927" y="255036"/>
                  </a:lnTo>
                  <a:lnTo>
                    <a:pt x="284965" y="224333"/>
                  </a:lnTo>
                  <a:lnTo>
                    <a:pt x="318527" y="195300"/>
                  </a:lnTo>
                  <a:lnTo>
                    <a:pt x="353548" y="168003"/>
                  </a:lnTo>
                  <a:lnTo>
                    <a:pt x="389960" y="142508"/>
                  </a:lnTo>
                  <a:lnTo>
                    <a:pt x="427699" y="118882"/>
                  </a:lnTo>
                  <a:lnTo>
                    <a:pt x="466698" y="97191"/>
                  </a:lnTo>
                  <a:lnTo>
                    <a:pt x="506892" y="77501"/>
                  </a:lnTo>
                  <a:lnTo>
                    <a:pt x="548214" y="59879"/>
                  </a:lnTo>
                  <a:lnTo>
                    <a:pt x="590600" y="44391"/>
                  </a:lnTo>
                  <a:lnTo>
                    <a:pt x="633983" y="31103"/>
                  </a:lnTo>
                  <a:lnTo>
                    <a:pt x="678297" y="20083"/>
                  </a:lnTo>
                  <a:lnTo>
                    <a:pt x="723476" y="11396"/>
                  </a:lnTo>
                  <a:lnTo>
                    <a:pt x="769455" y="5109"/>
                  </a:lnTo>
                  <a:lnTo>
                    <a:pt x="816167" y="1288"/>
                  </a:lnTo>
                  <a:lnTo>
                    <a:pt x="863548" y="0"/>
                  </a:lnTo>
                  <a:lnTo>
                    <a:pt x="1727096" y="0"/>
                  </a:lnTo>
                  <a:lnTo>
                    <a:pt x="1727096" y="1741496"/>
                  </a:lnTo>
                  <a:close/>
                </a:path>
              </a:pathLst>
            </a:custGeom>
            <a:solidFill>
              <a:srgbClr val="2C3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4431816" y="0"/>
              <a:ext cx="1727200" cy="1741805"/>
            </a:xfrm>
            <a:custGeom>
              <a:rect b="b" l="l" r="r" t="t"/>
              <a:pathLst>
                <a:path extrusionOk="0" h="1741805" w="1727200">
                  <a:moveTo>
                    <a:pt x="1727096" y="1741496"/>
                  </a:moveTo>
                  <a:lnTo>
                    <a:pt x="863548" y="1741496"/>
                  </a:lnTo>
                  <a:lnTo>
                    <a:pt x="816167" y="1740208"/>
                  </a:lnTo>
                  <a:lnTo>
                    <a:pt x="769455" y="1736387"/>
                  </a:lnTo>
                  <a:lnTo>
                    <a:pt x="723476" y="1730099"/>
                  </a:lnTo>
                  <a:lnTo>
                    <a:pt x="678297" y="1721412"/>
                  </a:lnTo>
                  <a:lnTo>
                    <a:pt x="633983" y="1710392"/>
                  </a:lnTo>
                  <a:lnTo>
                    <a:pt x="590600" y="1697105"/>
                  </a:lnTo>
                  <a:lnTo>
                    <a:pt x="548214" y="1681617"/>
                  </a:lnTo>
                  <a:lnTo>
                    <a:pt x="506892" y="1663995"/>
                  </a:lnTo>
                  <a:lnTo>
                    <a:pt x="466698" y="1644305"/>
                  </a:lnTo>
                  <a:lnTo>
                    <a:pt x="427699" y="1622613"/>
                  </a:lnTo>
                  <a:lnTo>
                    <a:pt x="389960" y="1598987"/>
                  </a:lnTo>
                  <a:lnTo>
                    <a:pt x="353548" y="1573492"/>
                  </a:lnTo>
                  <a:lnTo>
                    <a:pt x="318527" y="1546195"/>
                  </a:lnTo>
                  <a:lnTo>
                    <a:pt x="284965" y="1517162"/>
                  </a:lnTo>
                  <a:lnTo>
                    <a:pt x="252927" y="1486460"/>
                  </a:lnTo>
                  <a:lnTo>
                    <a:pt x="222479" y="1454155"/>
                  </a:lnTo>
                  <a:lnTo>
                    <a:pt x="193686" y="1420313"/>
                  </a:lnTo>
                  <a:lnTo>
                    <a:pt x="166614" y="1385001"/>
                  </a:lnTo>
                  <a:lnTo>
                    <a:pt x="141330" y="1348285"/>
                  </a:lnTo>
                  <a:lnTo>
                    <a:pt x="117899" y="1310231"/>
                  </a:lnTo>
                  <a:lnTo>
                    <a:pt x="96387" y="1270907"/>
                  </a:lnTo>
                  <a:lnTo>
                    <a:pt x="76860" y="1230378"/>
                  </a:lnTo>
                  <a:lnTo>
                    <a:pt x="59384" y="1188711"/>
                  </a:lnTo>
                  <a:lnTo>
                    <a:pt x="44024" y="1145972"/>
                  </a:lnTo>
                  <a:lnTo>
                    <a:pt x="30846" y="1102227"/>
                  </a:lnTo>
                  <a:lnTo>
                    <a:pt x="19917" y="1057544"/>
                  </a:lnTo>
                  <a:lnTo>
                    <a:pt x="11302" y="1011988"/>
                  </a:lnTo>
                  <a:lnTo>
                    <a:pt x="5067" y="965625"/>
                  </a:lnTo>
                  <a:lnTo>
                    <a:pt x="1277" y="918523"/>
                  </a:lnTo>
                  <a:lnTo>
                    <a:pt x="0" y="870748"/>
                  </a:lnTo>
                  <a:lnTo>
                    <a:pt x="1277" y="822972"/>
                  </a:lnTo>
                  <a:lnTo>
                    <a:pt x="5067" y="775870"/>
                  </a:lnTo>
                  <a:lnTo>
                    <a:pt x="11302" y="729508"/>
                  </a:lnTo>
                  <a:lnTo>
                    <a:pt x="19917" y="683952"/>
                  </a:lnTo>
                  <a:lnTo>
                    <a:pt x="30846" y="639268"/>
                  </a:lnTo>
                  <a:lnTo>
                    <a:pt x="44024" y="595524"/>
                  </a:lnTo>
                  <a:lnTo>
                    <a:pt x="59384" y="552785"/>
                  </a:lnTo>
                  <a:lnTo>
                    <a:pt x="76860" y="511118"/>
                  </a:lnTo>
                  <a:lnTo>
                    <a:pt x="96387" y="470589"/>
                  </a:lnTo>
                  <a:lnTo>
                    <a:pt x="117899" y="431264"/>
                  </a:lnTo>
                  <a:lnTo>
                    <a:pt x="141330" y="393211"/>
                  </a:lnTo>
                  <a:lnTo>
                    <a:pt x="166614" y="356495"/>
                  </a:lnTo>
                  <a:lnTo>
                    <a:pt x="193686" y="321183"/>
                  </a:lnTo>
                  <a:lnTo>
                    <a:pt x="222479" y="287341"/>
                  </a:lnTo>
                  <a:lnTo>
                    <a:pt x="252927" y="255036"/>
                  </a:lnTo>
                  <a:lnTo>
                    <a:pt x="284965" y="224333"/>
                  </a:lnTo>
                  <a:lnTo>
                    <a:pt x="318527" y="195300"/>
                  </a:lnTo>
                  <a:lnTo>
                    <a:pt x="353548" y="168003"/>
                  </a:lnTo>
                  <a:lnTo>
                    <a:pt x="389960" y="142508"/>
                  </a:lnTo>
                  <a:lnTo>
                    <a:pt x="427699" y="118882"/>
                  </a:lnTo>
                  <a:lnTo>
                    <a:pt x="466698" y="97191"/>
                  </a:lnTo>
                  <a:lnTo>
                    <a:pt x="506892" y="77501"/>
                  </a:lnTo>
                  <a:lnTo>
                    <a:pt x="548214" y="59879"/>
                  </a:lnTo>
                  <a:lnTo>
                    <a:pt x="590600" y="44391"/>
                  </a:lnTo>
                  <a:lnTo>
                    <a:pt x="633983" y="31103"/>
                  </a:lnTo>
                  <a:lnTo>
                    <a:pt x="678297" y="20083"/>
                  </a:lnTo>
                  <a:lnTo>
                    <a:pt x="723476" y="11396"/>
                  </a:lnTo>
                  <a:lnTo>
                    <a:pt x="769455" y="5109"/>
                  </a:lnTo>
                  <a:lnTo>
                    <a:pt x="816167" y="1288"/>
                  </a:lnTo>
                  <a:lnTo>
                    <a:pt x="863548" y="0"/>
                  </a:lnTo>
                  <a:lnTo>
                    <a:pt x="1727096" y="0"/>
                  </a:lnTo>
                  <a:lnTo>
                    <a:pt x="1727096" y="1741496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4856490" y="0"/>
              <a:ext cx="1727200" cy="1741805"/>
            </a:xfrm>
            <a:custGeom>
              <a:rect b="b" l="l" r="r" t="t"/>
              <a:pathLst>
                <a:path extrusionOk="0" h="1741805" w="1727200">
                  <a:moveTo>
                    <a:pt x="1727096" y="1741496"/>
                  </a:moveTo>
                  <a:lnTo>
                    <a:pt x="863548" y="1741496"/>
                  </a:lnTo>
                  <a:lnTo>
                    <a:pt x="816167" y="1740208"/>
                  </a:lnTo>
                  <a:lnTo>
                    <a:pt x="769455" y="1736387"/>
                  </a:lnTo>
                  <a:lnTo>
                    <a:pt x="723476" y="1730099"/>
                  </a:lnTo>
                  <a:lnTo>
                    <a:pt x="678297" y="1721412"/>
                  </a:lnTo>
                  <a:lnTo>
                    <a:pt x="633983" y="1710392"/>
                  </a:lnTo>
                  <a:lnTo>
                    <a:pt x="590600" y="1697105"/>
                  </a:lnTo>
                  <a:lnTo>
                    <a:pt x="548214" y="1681617"/>
                  </a:lnTo>
                  <a:lnTo>
                    <a:pt x="506892" y="1663995"/>
                  </a:lnTo>
                  <a:lnTo>
                    <a:pt x="466698" y="1644305"/>
                  </a:lnTo>
                  <a:lnTo>
                    <a:pt x="427699" y="1622613"/>
                  </a:lnTo>
                  <a:lnTo>
                    <a:pt x="389960" y="1598987"/>
                  </a:lnTo>
                  <a:lnTo>
                    <a:pt x="353548" y="1573492"/>
                  </a:lnTo>
                  <a:lnTo>
                    <a:pt x="318527" y="1546195"/>
                  </a:lnTo>
                  <a:lnTo>
                    <a:pt x="284965" y="1517162"/>
                  </a:lnTo>
                  <a:lnTo>
                    <a:pt x="252927" y="1486460"/>
                  </a:lnTo>
                  <a:lnTo>
                    <a:pt x="222479" y="1454155"/>
                  </a:lnTo>
                  <a:lnTo>
                    <a:pt x="193686" y="1420313"/>
                  </a:lnTo>
                  <a:lnTo>
                    <a:pt x="166614" y="1385001"/>
                  </a:lnTo>
                  <a:lnTo>
                    <a:pt x="141330" y="1348285"/>
                  </a:lnTo>
                  <a:lnTo>
                    <a:pt x="117899" y="1310231"/>
                  </a:lnTo>
                  <a:lnTo>
                    <a:pt x="96387" y="1270907"/>
                  </a:lnTo>
                  <a:lnTo>
                    <a:pt x="76860" y="1230378"/>
                  </a:lnTo>
                  <a:lnTo>
                    <a:pt x="59384" y="1188711"/>
                  </a:lnTo>
                  <a:lnTo>
                    <a:pt x="44024" y="1145972"/>
                  </a:lnTo>
                  <a:lnTo>
                    <a:pt x="30846" y="1102227"/>
                  </a:lnTo>
                  <a:lnTo>
                    <a:pt x="19917" y="1057544"/>
                  </a:lnTo>
                  <a:lnTo>
                    <a:pt x="11302" y="1011988"/>
                  </a:lnTo>
                  <a:lnTo>
                    <a:pt x="5067" y="965625"/>
                  </a:lnTo>
                  <a:lnTo>
                    <a:pt x="1277" y="918523"/>
                  </a:lnTo>
                  <a:lnTo>
                    <a:pt x="0" y="870748"/>
                  </a:lnTo>
                  <a:lnTo>
                    <a:pt x="1277" y="822972"/>
                  </a:lnTo>
                  <a:lnTo>
                    <a:pt x="5067" y="775870"/>
                  </a:lnTo>
                  <a:lnTo>
                    <a:pt x="11302" y="729508"/>
                  </a:lnTo>
                  <a:lnTo>
                    <a:pt x="19917" y="683952"/>
                  </a:lnTo>
                  <a:lnTo>
                    <a:pt x="30846" y="639268"/>
                  </a:lnTo>
                  <a:lnTo>
                    <a:pt x="44024" y="595524"/>
                  </a:lnTo>
                  <a:lnTo>
                    <a:pt x="59384" y="552785"/>
                  </a:lnTo>
                  <a:lnTo>
                    <a:pt x="76860" y="511118"/>
                  </a:lnTo>
                  <a:lnTo>
                    <a:pt x="96387" y="470589"/>
                  </a:lnTo>
                  <a:lnTo>
                    <a:pt x="117899" y="431264"/>
                  </a:lnTo>
                  <a:lnTo>
                    <a:pt x="141330" y="393211"/>
                  </a:lnTo>
                  <a:lnTo>
                    <a:pt x="166614" y="356495"/>
                  </a:lnTo>
                  <a:lnTo>
                    <a:pt x="193686" y="321183"/>
                  </a:lnTo>
                  <a:lnTo>
                    <a:pt x="222479" y="287341"/>
                  </a:lnTo>
                  <a:lnTo>
                    <a:pt x="252927" y="255036"/>
                  </a:lnTo>
                  <a:lnTo>
                    <a:pt x="284965" y="224333"/>
                  </a:lnTo>
                  <a:lnTo>
                    <a:pt x="318527" y="195300"/>
                  </a:lnTo>
                  <a:lnTo>
                    <a:pt x="353548" y="168003"/>
                  </a:lnTo>
                  <a:lnTo>
                    <a:pt x="389960" y="142508"/>
                  </a:lnTo>
                  <a:lnTo>
                    <a:pt x="427699" y="118882"/>
                  </a:lnTo>
                  <a:lnTo>
                    <a:pt x="466698" y="97191"/>
                  </a:lnTo>
                  <a:lnTo>
                    <a:pt x="506892" y="77501"/>
                  </a:lnTo>
                  <a:lnTo>
                    <a:pt x="548214" y="59879"/>
                  </a:lnTo>
                  <a:lnTo>
                    <a:pt x="590600" y="44391"/>
                  </a:lnTo>
                  <a:lnTo>
                    <a:pt x="633983" y="31103"/>
                  </a:lnTo>
                  <a:lnTo>
                    <a:pt x="678297" y="20083"/>
                  </a:lnTo>
                  <a:lnTo>
                    <a:pt x="723476" y="11396"/>
                  </a:lnTo>
                  <a:lnTo>
                    <a:pt x="769455" y="5109"/>
                  </a:lnTo>
                  <a:lnTo>
                    <a:pt x="816167" y="1288"/>
                  </a:lnTo>
                  <a:lnTo>
                    <a:pt x="863548" y="0"/>
                  </a:lnTo>
                  <a:lnTo>
                    <a:pt x="1727096" y="0"/>
                  </a:lnTo>
                  <a:lnTo>
                    <a:pt x="1727096" y="1741496"/>
                  </a:lnTo>
                  <a:close/>
                </a:path>
              </a:pathLst>
            </a:custGeom>
            <a:solidFill>
              <a:srgbClr val="2C30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4856490" y="0"/>
              <a:ext cx="1727200" cy="1741805"/>
            </a:xfrm>
            <a:custGeom>
              <a:rect b="b" l="l" r="r" t="t"/>
              <a:pathLst>
                <a:path extrusionOk="0" h="1741805" w="1727200">
                  <a:moveTo>
                    <a:pt x="1727096" y="1741496"/>
                  </a:moveTo>
                  <a:lnTo>
                    <a:pt x="863548" y="1741496"/>
                  </a:lnTo>
                  <a:lnTo>
                    <a:pt x="816167" y="1740208"/>
                  </a:lnTo>
                  <a:lnTo>
                    <a:pt x="769455" y="1736387"/>
                  </a:lnTo>
                  <a:lnTo>
                    <a:pt x="723476" y="1730099"/>
                  </a:lnTo>
                  <a:lnTo>
                    <a:pt x="678297" y="1721412"/>
                  </a:lnTo>
                  <a:lnTo>
                    <a:pt x="633983" y="1710392"/>
                  </a:lnTo>
                  <a:lnTo>
                    <a:pt x="590600" y="1697105"/>
                  </a:lnTo>
                  <a:lnTo>
                    <a:pt x="548214" y="1681617"/>
                  </a:lnTo>
                  <a:lnTo>
                    <a:pt x="506892" y="1663995"/>
                  </a:lnTo>
                  <a:lnTo>
                    <a:pt x="466698" y="1644305"/>
                  </a:lnTo>
                  <a:lnTo>
                    <a:pt x="427699" y="1622613"/>
                  </a:lnTo>
                  <a:lnTo>
                    <a:pt x="389960" y="1598987"/>
                  </a:lnTo>
                  <a:lnTo>
                    <a:pt x="353548" y="1573492"/>
                  </a:lnTo>
                  <a:lnTo>
                    <a:pt x="318527" y="1546195"/>
                  </a:lnTo>
                  <a:lnTo>
                    <a:pt x="284965" y="1517162"/>
                  </a:lnTo>
                  <a:lnTo>
                    <a:pt x="252927" y="1486460"/>
                  </a:lnTo>
                  <a:lnTo>
                    <a:pt x="222479" y="1454155"/>
                  </a:lnTo>
                  <a:lnTo>
                    <a:pt x="193686" y="1420313"/>
                  </a:lnTo>
                  <a:lnTo>
                    <a:pt x="166614" y="1385001"/>
                  </a:lnTo>
                  <a:lnTo>
                    <a:pt x="141330" y="1348285"/>
                  </a:lnTo>
                  <a:lnTo>
                    <a:pt x="117899" y="1310231"/>
                  </a:lnTo>
                  <a:lnTo>
                    <a:pt x="96387" y="1270907"/>
                  </a:lnTo>
                  <a:lnTo>
                    <a:pt x="76860" y="1230378"/>
                  </a:lnTo>
                  <a:lnTo>
                    <a:pt x="59384" y="1188711"/>
                  </a:lnTo>
                  <a:lnTo>
                    <a:pt x="44024" y="1145972"/>
                  </a:lnTo>
                  <a:lnTo>
                    <a:pt x="30846" y="1102227"/>
                  </a:lnTo>
                  <a:lnTo>
                    <a:pt x="19917" y="1057544"/>
                  </a:lnTo>
                  <a:lnTo>
                    <a:pt x="11302" y="1011988"/>
                  </a:lnTo>
                  <a:lnTo>
                    <a:pt x="5067" y="965625"/>
                  </a:lnTo>
                  <a:lnTo>
                    <a:pt x="1277" y="918523"/>
                  </a:lnTo>
                  <a:lnTo>
                    <a:pt x="0" y="870748"/>
                  </a:lnTo>
                  <a:lnTo>
                    <a:pt x="1277" y="822972"/>
                  </a:lnTo>
                  <a:lnTo>
                    <a:pt x="5067" y="775870"/>
                  </a:lnTo>
                  <a:lnTo>
                    <a:pt x="11302" y="729508"/>
                  </a:lnTo>
                  <a:lnTo>
                    <a:pt x="19917" y="683952"/>
                  </a:lnTo>
                  <a:lnTo>
                    <a:pt x="30846" y="639268"/>
                  </a:lnTo>
                  <a:lnTo>
                    <a:pt x="44024" y="595524"/>
                  </a:lnTo>
                  <a:lnTo>
                    <a:pt x="59384" y="552785"/>
                  </a:lnTo>
                  <a:lnTo>
                    <a:pt x="76860" y="511118"/>
                  </a:lnTo>
                  <a:lnTo>
                    <a:pt x="96387" y="470589"/>
                  </a:lnTo>
                  <a:lnTo>
                    <a:pt x="117899" y="431264"/>
                  </a:lnTo>
                  <a:lnTo>
                    <a:pt x="141330" y="393211"/>
                  </a:lnTo>
                  <a:lnTo>
                    <a:pt x="166614" y="356495"/>
                  </a:lnTo>
                  <a:lnTo>
                    <a:pt x="193686" y="321183"/>
                  </a:lnTo>
                  <a:lnTo>
                    <a:pt x="222479" y="287341"/>
                  </a:lnTo>
                  <a:lnTo>
                    <a:pt x="252927" y="255036"/>
                  </a:lnTo>
                  <a:lnTo>
                    <a:pt x="284965" y="224333"/>
                  </a:lnTo>
                  <a:lnTo>
                    <a:pt x="318527" y="195300"/>
                  </a:lnTo>
                  <a:lnTo>
                    <a:pt x="353548" y="168003"/>
                  </a:lnTo>
                  <a:lnTo>
                    <a:pt x="389960" y="142508"/>
                  </a:lnTo>
                  <a:lnTo>
                    <a:pt x="427699" y="118882"/>
                  </a:lnTo>
                  <a:lnTo>
                    <a:pt x="466698" y="97191"/>
                  </a:lnTo>
                  <a:lnTo>
                    <a:pt x="506892" y="77501"/>
                  </a:lnTo>
                  <a:lnTo>
                    <a:pt x="548214" y="59879"/>
                  </a:lnTo>
                  <a:lnTo>
                    <a:pt x="590600" y="44391"/>
                  </a:lnTo>
                  <a:lnTo>
                    <a:pt x="633983" y="31103"/>
                  </a:lnTo>
                  <a:lnTo>
                    <a:pt x="678297" y="20083"/>
                  </a:lnTo>
                  <a:lnTo>
                    <a:pt x="723476" y="11396"/>
                  </a:lnTo>
                  <a:lnTo>
                    <a:pt x="769455" y="5109"/>
                  </a:lnTo>
                  <a:lnTo>
                    <a:pt x="816167" y="1288"/>
                  </a:lnTo>
                  <a:lnTo>
                    <a:pt x="863548" y="0"/>
                  </a:lnTo>
                  <a:lnTo>
                    <a:pt x="1727096" y="0"/>
                  </a:lnTo>
                  <a:lnTo>
                    <a:pt x="1727096" y="1741496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37" name="Google Shape;137;p16"/>
          <p:cNvSpPr txBox="1"/>
          <p:nvPr/>
        </p:nvSpPr>
        <p:spPr>
          <a:xfrm>
            <a:off x="-24" y="0"/>
            <a:ext cx="6551930" cy="1741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020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Collection :</a:t>
            </a:r>
            <a:endParaRPr sz="2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157987" y="3099028"/>
            <a:ext cx="687514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400">
                <a:solidFill>
                  <a:srgbClr val="00695C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4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ollected the online user reviews for digital cameras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4" name="Google Shape;144;p17"/>
          <p:cNvSpPr txBox="1"/>
          <p:nvPr>
            <p:ph type="title"/>
          </p:nvPr>
        </p:nvSpPr>
        <p:spPr>
          <a:xfrm>
            <a:off x="3941243" y="1373234"/>
            <a:ext cx="154178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Scraping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3941338" y="2572005"/>
            <a:ext cx="429768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Web scraping is a technique to automatically  access and extract large amounts of information  from a website, which can save a huge amount of  time and effort.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/>
          <p:nvPr/>
        </p:nvSpPr>
        <p:spPr>
          <a:xfrm>
            <a:off x="0" y="1714386"/>
            <a:ext cx="762000" cy="857250"/>
          </a:xfrm>
          <a:custGeom>
            <a:rect b="b" l="l" r="r" t="t"/>
            <a:pathLst>
              <a:path extrusionOk="0" h="857250" w="762000">
                <a:moveTo>
                  <a:pt x="0" y="857108"/>
                </a:moveTo>
                <a:lnTo>
                  <a:pt x="0" y="0"/>
                </a:lnTo>
                <a:lnTo>
                  <a:pt x="761998" y="428549"/>
                </a:lnTo>
                <a:lnTo>
                  <a:pt x="0" y="85710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51" name="Google Shape;151;p18"/>
          <p:cNvGrpSpPr/>
          <p:nvPr/>
        </p:nvGrpSpPr>
        <p:grpSpPr>
          <a:xfrm>
            <a:off x="0" y="0"/>
            <a:ext cx="762133" cy="1285979"/>
            <a:chOff x="0" y="0"/>
            <a:chExt cx="762133" cy="1285979"/>
          </a:xfrm>
        </p:grpSpPr>
        <p:sp>
          <p:nvSpPr>
            <p:cNvPr id="152" name="Google Shape;152;p18"/>
            <p:cNvSpPr/>
            <p:nvPr/>
          </p:nvSpPr>
          <p:spPr>
            <a:xfrm>
              <a:off x="0" y="0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0" y="857098"/>
                  </a:moveTo>
                  <a:lnTo>
                    <a:pt x="0" y="0"/>
                  </a:lnTo>
                  <a:lnTo>
                    <a:pt x="761998" y="428549"/>
                  </a:lnTo>
                  <a:lnTo>
                    <a:pt x="0" y="857098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133" y="428729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761999" y="857098"/>
                  </a:moveTo>
                  <a:lnTo>
                    <a:pt x="0" y="428549"/>
                  </a:lnTo>
                  <a:lnTo>
                    <a:pt x="761999" y="0"/>
                  </a:lnTo>
                  <a:lnTo>
                    <a:pt x="761999" y="8570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54" name="Google Shape;154;p18"/>
          <p:cNvSpPr/>
          <p:nvPr/>
        </p:nvSpPr>
        <p:spPr>
          <a:xfrm>
            <a:off x="1523924" y="1714386"/>
            <a:ext cx="762000" cy="857250"/>
          </a:xfrm>
          <a:custGeom>
            <a:rect b="b" l="l" r="r" t="t"/>
            <a:pathLst>
              <a:path extrusionOk="0" h="857250" w="762000">
                <a:moveTo>
                  <a:pt x="0" y="857108"/>
                </a:moveTo>
                <a:lnTo>
                  <a:pt x="0" y="0"/>
                </a:lnTo>
                <a:lnTo>
                  <a:pt x="761998" y="428549"/>
                </a:lnTo>
                <a:lnTo>
                  <a:pt x="0" y="85710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5" name="Google Shape;155;p18"/>
          <p:cNvSpPr/>
          <p:nvPr/>
        </p:nvSpPr>
        <p:spPr>
          <a:xfrm>
            <a:off x="1524096" y="4714640"/>
            <a:ext cx="762000" cy="429259"/>
          </a:xfrm>
          <a:custGeom>
            <a:rect b="b" l="l" r="r" t="t"/>
            <a:pathLst>
              <a:path extrusionOk="0" h="429260" w="762000">
                <a:moveTo>
                  <a:pt x="761998" y="428699"/>
                </a:moveTo>
                <a:lnTo>
                  <a:pt x="0" y="428699"/>
                </a:lnTo>
                <a:lnTo>
                  <a:pt x="761998" y="0"/>
                </a:lnTo>
                <a:lnTo>
                  <a:pt x="761998" y="428699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6" name="Google Shape;156;p18"/>
          <p:cNvSpPr/>
          <p:nvPr/>
        </p:nvSpPr>
        <p:spPr>
          <a:xfrm>
            <a:off x="1524059" y="428729"/>
            <a:ext cx="762000" cy="857250"/>
          </a:xfrm>
          <a:custGeom>
            <a:rect b="b" l="l" r="r" t="t"/>
            <a:pathLst>
              <a:path extrusionOk="0" h="857250" w="762000">
                <a:moveTo>
                  <a:pt x="761998" y="857098"/>
                </a:moveTo>
                <a:lnTo>
                  <a:pt x="0" y="428549"/>
                </a:lnTo>
                <a:lnTo>
                  <a:pt x="761998" y="0"/>
                </a:lnTo>
                <a:lnTo>
                  <a:pt x="761998" y="85709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" name="Google Shape;157;p18"/>
          <p:cNvSpPr/>
          <p:nvPr/>
        </p:nvSpPr>
        <p:spPr>
          <a:xfrm>
            <a:off x="0" y="857243"/>
            <a:ext cx="762000" cy="857250"/>
          </a:xfrm>
          <a:custGeom>
            <a:rect b="b" l="l" r="r" t="t"/>
            <a:pathLst>
              <a:path extrusionOk="0" h="857250" w="762000">
                <a:moveTo>
                  <a:pt x="0" y="857098"/>
                </a:moveTo>
                <a:lnTo>
                  <a:pt x="0" y="0"/>
                </a:lnTo>
                <a:lnTo>
                  <a:pt x="761998" y="428549"/>
                </a:lnTo>
                <a:lnTo>
                  <a:pt x="0" y="85709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8" name="Google Shape;158;p18"/>
          <p:cNvSpPr/>
          <p:nvPr/>
        </p:nvSpPr>
        <p:spPr>
          <a:xfrm>
            <a:off x="1524059" y="1285972"/>
            <a:ext cx="762000" cy="857250"/>
          </a:xfrm>
          <a:custGeom>
            <a:rect b="b" l="l" r="r" t="t"/>
            <a:pathLst>
              <a:path extrusionOk="0" h="857250" w="762000">
                <a:moveTo>
                  <a:pt x="761998" y="857098"/>
                </a:moveTo>
                <a:lnTo>
                  <a:pt x="0" y="428549"/>
                </a:lnTo>
                <a:lnTo>
                  <a:pt x="761998" y="0"/>
                </a:lnTo>
                <a:lnTo>
                  <a:pt x="761998" y="85709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59" name="Google Shape;159;p18"/>
          <p:cNvGrpSpPr/>
          <p:nvPr/>
        </p:nvGrpSpPr>
        <p:grpSpPr>
          <a:xfrm>
            <a:off x="762095" y="0"/>
            <a:ext cx="762000" cy="1714493"/>
            <a:chOff x="762095" y="0"/>
            <a:chExt cx="762000" cy="1714493"/>
          </a:xfrm>
        </p:grpSpPr>
        <p:sp>
          <p:nvSpPr>
            <p:cNvPr id="160" name="Google Shape;160;p18"/>
            <p:cNvSpPr/>
            <p:nvPr/>
          </p:nvSpPr>
          <p:spPr>
            <a:xfrm>
              <a:off x="762095" y="0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761998" y="857098"/>
                  </a:moveTo>
                  <a:lnTo>
                    <a:pt x="0" y="428549"/>
                  </a:lnTo>
                  <a:lnTo>
                    <a:pt x="761998" y="0"/>
                  </a:lnTo>
                  <a:lnTo>
                    <a:pt x="761998" y="857098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762095" y="857243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761998" y="857098"/>
                  </a:moveTo>
                  <a:lnTo>
                    <a:pt x="0" y="428549"/>
                  </a:lnTo>
                  <a:lnTo>
                    <a:pt x="761998" y="0"/>
                  </a:lnTo>
                  <a:lnTo>
                    <a:pt x="761998" y="857098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2" name="Google Shape;162;p18"/>
          <p:cNvSpPr/>
          <p:nvPr/>
        </p:nvSpPr>
        <p:spPr>
          <a:xfrm>
            <a:off x="133" y="4714640"/>
            <a:ext cx="762000" cy="429259"/>
          </a:xfrm>
          <a:custGeom>
            <a:rect b="b" l="l" r="r" t="t"/>
            <a:pathLst>
              <a:path extrusionOk="0" h="429260" w="762000">
                <a:moveTo>
                  <a:pt x="761999" y="428699"/>
                </a:moveTo>
                <a:lnTo>
                  <a:pt x="0" y="428699"/>
                </a:lnTo>
                <a:lnTo>
                  <a:pt x="761999" y="0"/>
                </a:lnTo>
                <a:lnTo>
                  <a:pt x="761999" y="42869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3" name="Google Shape;163;p18"/>
          <p:cNvSpPr/>
          <p:nvPr/>
        </p:nvSpPr>
        <p:spPr>
          <a:xfrm>
            <a:off x="56" y="204"/>
            <a:ext cx="762000" cy="429259"/>
          </a:xfrm>
          <a:custGeom>
            <a:rect b="b" l="l" r="r" t="t"/>
            <a:pathLst>
              <a:path extrusionOk="0" h="429259" w="762000">
                <a:moveTo>
                  <a:pt x="761999" y="428699"/>
                </a:moveTo>
                <a:lnTo>
                  <a:pt x="0" y="0"/>
                </a:lnTo>
                <a:lnTo>
                  <a:pt x="761999" y="0"/>
                </a:lnTo>
                <a:lnTo>
                  <a:pt x="761999" y="428699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127" y="0"/>
            <a:ext cx="2286393" cy="2143340"/>
            <a:chOff x="127" y="0"/>
            <a:chExt cx="2286393" cy="2143340"/>
          </a:xfrm>
        </p:grpSpPr>
        <p:sp>
          <p:nvSpPr>
            <p:cNvPr id="165" name="Google Shape;165;p18"/>
            <p:cNvSpPr/>
            <p:nvPr/>
          </p:nvSpPr>
          <p:spPr>
            <a:xfrm>
              <a:off x="761885" y="215"/>
              <a:ext cx="1524635" cy="2143125"/>
            </a:xfrm>
            <a:custGeom>
              <a:rect b="b" l="l" r="r" t="t"/>
              <a:pathLst>
                <a:path extrusionOk="0" h="2143125" w="1524635">
                  <a:moveTo>
                    <a:pt x="761987" y="1714309"/>
                  </a:moveTo>
                  <a:lnTo>
                    <a:pt x="0" y="1285760"/>
                  </a:lnTo>
                  <a:lnTo>
                    <a:pt x="0" y="2142858"/>
                  </a:lnTo>
                  <a:lnTo>
                    <a:pt x="761987" y="1714309"/>
                  </a:lnTo>
                  <a:close/>
                </a:path>
                <a:path extrusionOk="0" h="2143125" w="1524635">
                  <a:moveTo>
                    <a:pt x="761987" y="857072"/>
                  </a:moveTo>
                  <a:lnTo>
                    <a:pt x="0" y="428523"/>
                  </a:lnTo>
                  <a:lnTo>
                    <a:pt x="0" y="1285621"/>
                  </a:lnTo>
                  <a:lnTo>
                    <a:pt x="761987" y="857072"/>
                  </a:lnTo>
                  <a:close/>
                </a:path>
                <a:path extrusionOk="0" h="2143125" w="1524635">
                  <a:moveTo>
                    <a:pt x="1524088" y="0"/>
                  </a:moveTo>
                  <a:lnTo>
                    <a:pt x="762088" y="0"/>
                  </a:lnTo>
                  <a:lnTo>
                    <a:pt x="1524088" y="428688"/>
                  </a:lnTo>
                  <a:lnTo>
                    <a:pt x="1524088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27" y="0"/>
              <a:ext cx="2286000" cy="2143125"/>
            </a:xfrm>
            <a:custGeom>
              <a:rect b="b" l="l" r="r" t="t"/>
              <a:pathLst>
                <a:path extrusionOk="0" h="2143125" w="2286000">
                  <a:moveTo>
                    <a:pt x="762000" y="1285976"/>
                  </a:moveTo>
                  <a:lnTo>
                    <a:pt x="0" y="1714525"/>
                  </a:lnTo>
                  <a:lnTo>
                    <a:pt x="762000" y="2143074"/>
                  </a:lnTo>
                  <a:lnTo>
                    <a:pt x="762000" y="1285976"/>
                  </a:lnTo>
                  <a:close/>
                </a:path>
                <a:path extrusionOk="0" h="2143125" w="2286000">
                  <a:moveTo>
                    <a:pt x="2285784" y="1285798"/>
                  </a:moveTo>
                  <a:lnTo>
                    <a:pt x="1523796" y="857250"/>
                  </a:lnTo>
                  <a:lnTo>
                    <a:pt x="1523796" y="1714347"/>
                  </a:lnTo>
                  <a:lnTo>
                    <a:pt x="2285784" y="1285798"/>
                  </a:lnTo>
                  <a:close/>
                </a:path>
                <a:path extrusionOk="0" h="2143125" w="2286000">
                  <a:moveTo>
                    <a:pt x="2285784" y="428561"/>
                  </a:moveTo>
                  <a:lnTo>
                    <a:pt x="1523796" y="0"/>
                  </a:lnTo>
                  <a:lnTo>
                    <a:pt x="1523796" y="857110"/>
                  </a:lnTo>
                  <a:lnTo>
                    <a:pt x="2285784" y="42856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67" name="Google Shape;167;p18"/>
          <p:cNvSpPr/>
          <p:nvPr/>
        </p:nvSpPr>
        <p:spPr>
          <a:xfrm>
            <a:off x="761963" y="4714640"/>
            <a:ext cx="762000" cy="429259"/>
          </a:xfrm>
          <a:custGeom>
            <a:rect b="b" l="l" r="r" t="t"/>
            <a:pathLst>
              <a:path extrusionOk="0" h="429260" w="762000">
                <a:moveTo>
                  <a:pt x="761998" y="428699"/>
                </a:moveTo>
                <a:lnTo>
                  <a:pt x="0" y="428699"/>
                </a:lnTo>
                <a:lnTo>
                  <a:pt x="0" y="0"/>
                </a:lnTo>
                <a:lnTo>
                  <a:pt x="761998" y="42869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8" name="Google Shape;168;p18"/>
          <p:cNvSpPr/>
          <p:nvPr/>
        </p:nvSpPr>
        <p:spPr>
          <a:xfrm>
            <a:off x="761963" y="204"/>
            <a:ext cx="762000" cy="429259"/>
          </a:xfrm>
          <a:custGeom>
            <a:rect b="b" l="l" r="r" t="t"/>
            <a:pathLst>
              <a:path extrusionOk="0" h="429259" w="762000">
                <a:moveTo>
                  <a:pt x="0" y="428699"/>
                </a:moveTo>
                <a:lnTo>
                  <a:pt x="0" y="0"/>
                </a:lnTo>
                <a:lnTo>
                  <a:pt x="761998" y="0"/>
                </a:lnTo>
                <a:lnTo>
                  <a:pt x="0" y="42869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69" name="Google Shape;169;p18"/>
          <p:cNvSpPr/>
          <p:nvPr/>
        </p:nvSpPr>
        <p:spPr>
          <a:xfrm>
            <a:off x="0" y="3428818"/>
            <a:ext cx="762000" cy="857250"/>
          </a:xfrm>
          <a:custGeom>
            <a:rect b="b" l="l" r="r" t="t"/>
            <a:pathLst>
              <a:path extrusionOk="0" h="857250" w="762000">
                <a:moveTo>
                  <a:pt x="0" y="857098"/>
                </a:moveTo>
                <a:lnTo>
                  <a:pt x="0" y="0"/>
                </a:lnTo>
                <a:lnTo>
                  <a:pt x="761998" y="428549"/>
                </a:lnTo>
                <a:lnTo>
                  <a:pt x="0" y="85709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0" name="Google Shape;170;p18"/>
          <p:cNvSpPr/>
          <p:nvPr/>
        </p:nvSpPr>
        <p:spPr>
          <a:xfrm>
            <a:off x="133" y="2143150"/>
            <a:ext cx="762000" cy="857250"/>
          </a:xfrm>
          <a:custGeom>
            <a:rect b="b" l="l" r="r" t="t"/>
            <a:pathLst>
              <a:path extrusionOk="0" h="857250" w="762000">
                <a:moveTo>
                  <a:pt x="761999" y="857093"/>
                </a:moveTo>
                <a:lnTo>
                  <a:pt x="0" y="428544"/>
                </a:lnTo>
                <a:lnTo>
                  <a:pt x="761999" y="0"/>
                </a:lnTo>
                <a:lnTo>
                  <a:pt x="761999" y="85709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" name="Google Shape;171;p18"/>
          <p:cNvSpPr/>
          <p:nvPr/>
        </p:nvSpPr>
        <p:spPr>
          <a:xfrm>
            <a:off x="1523924" y="3428818"/>
            <a:ext cx="762000" cy="857250"/>
          </a:xfrm>
          <a:custGeom>
            <a:rect b="b" l="l" r="r" t="t"/>
            <a:pathLst>
              <a:path extrusionOk="0" h="857250" w="762000">
                <a:moveTo>
                  <a:pt x="0" y="857098"/>
                </a:moveTo>
                <a:lnTo>
                  <a:pt x="0" y="0"/>
                </a:lnTo>
                <a:lnTo>
                  <a:pt x="761998" y="428549"/>
                </a:lnTo>
                <a:lnTo>
                  <a:pt x="0" y="857098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2" name="Google Shape;172;p18"/>
          <p:cNvSpPr/>
          <p:nvPr/>
        </p:nvSpPr>
        <p:spPr>
          <a:xfrm>
            <a:off x="1524059" y="2143150"/>
            <a:ext cx="762000" cy="857250"/>
          </a:xfrm>
          <a:custGeom>
            <a:rect b="b" l="l" r="r" t="t"/>
            <a:pathLst>
              <a:path extrusionOk="0" h="857250" w="762000">
                <a:moveTo>
                  <a:pt x="761998" y="857093"/>
                </a:moveTo>
                <a:lnTo>
                  <a:pt x="0" y="428544"/>
                </a:lnTo>
                <a:lnTo>
                  <a:pt x="761998" y="0"/>
                </a:lnTo>
                <a:lnTo>
                  <a:pt x="761998" y="857093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3" name="Google Shape;173;p18"/>
          <p:cNvSpPr/>
          <p:nvPr/>
        </p:nvSpPr>
        <p:spPr>
          <a:xfrm>
            <a:off x="0" y="2571669"/>
            <a:ext cx="762000" cy="857250"/>
          </a:xfrm>
          <a:custGeom>
            <a:rect b="b" l="l" r="r" t="t"/>
            <a:pathLst>
              <a:path extrusionOk="0" h="857250" w="762000">
                <a:moveTo>
                  <a:pt x="0" y="857098"/>
                </a:moveTo>
                <a:lnTo>
                  <a:pt x="0" y="0"/>
                </a:lnTo>
                <a:lnTo>
                  <a:pt x="761998" y="428549"/>
                </a:lnTo>
                <a:lnTo>
                  <a:pt x="0" y="857098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74" name="Google Shape;174;p18"/>
          <p:cNvGrpSpPr/>
          <p:nvPr/>
        </p:nvGrpSpPr>
        <p:grpSpPr>
          <a:xfrm>
            <a:off x="0" y="2143163"/>
            <a:ext cx="2286127" cy="3000378"/>
            <a:chOff x="0" y="2143163"/>
            <a:chExt cx="2286127" cy="3000378"/>
          </a:xfrm>
        </p:grpSpPr>
        <p:sp>
          <p:nvSpPr>
            <p:cNvPr id="175" name="Google Shape;175;p18"/>
            <p:cNvSpPr/>
            <p:nvPr/>
          </p:nvSpPr>
          <p:spPr>
            <a:xfrm>
              <a:off x="1524059" y="3000394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761998" y="857098"/>
                  </a:moveTo>
                  <a:lnTo>
                    <a:pt x="0" y="428549"/>
                  </a:lnTo>
                  <a:lnTo>
                    <a:pt x="761998" y="0"/>
                  </a:lnTo>
                  <a:lnTo>
                    <a:pt x="761998" y="85709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6" name="Google Shape;176;p18"/>
            <p:cNvSpPr/>
            <p:nvPr/>
          </p:nvSpPr>
          <p:spPr>
            <a:xfrm>
              <a:off x="762095" y="2571669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761998" y="857098"/>
                  </a:moveTo>
                  <a:lnTo>
                    <a:pt x="0" y="428549"/>
                  </a:lnTo>
                  <a:lnTo>
                    <a:pt x="761998" y="0"/>
                  </a:lnTo>
                  <a:lnTo>
                    <a:pt x="761998" y="857098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761885" y="2143163"/>
              <a:ext cx="762000" cy="1714500"/>
            </a:xfrm>
            <a:custGeom>
              <a:rect b="b" l="l" r="r" t="t"/>
              <a:pathLst>
                <a:path extrusionOk="0" h="1714500" w="762000">
                  <a:moveTo>
                    <a:pt x="761987" y="1285786"/>
                  </a:moveTo>
                  <a:lnTo>
                    <a:pt x="0" y="857237"/>
                  </a:lnTo>
                  <a:lnTo>
                    <a:pt x="0" y="1714334"/>
                  </a:lnTo>
                  <a:lnTo>
                    <a:pt x="761987" y="1285786"/>
                  </a:lnTo>
                  <a:close/>
                </a:path>
                <a:path extrusionOk="0" h="1714500" w="762000">
                  <a:moveTo>
                    <a:pt x="761987" y="428536"/>
                  </a:moveTo>
                  <a:lnTo>
                    <a:pt x="0" y="0"/>
                  </a:lnTo>
                  <a:lnTo>
                    <a:pt x="0" y="857084"/>
                  </a:lnTo>
                  <a:lnTo>
                    <a:pt x="761987" y="428536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127" y="2571673"/>
              <a:ext cx="2286000" cy="1285875"/>
            </a:xfrm>
            <a:custGeom>
              <a:rect b="b" l="l" r="r" t="t"/>
              <a:pathLst>
                <a:path extrusionOk="0" h="1285875" w="2286000">
                  <a:moveTo>
                    <a:pt x="762000" y="428726"/>
                  </a:moveTo>
                  <a:lnTo>
                    <a:pt x="0" y="857275"/>
                  </a:lnTo>
                  <a:lnTo>
                    <a:pt x="762000" y="1285824"/>
                  </a:lnTo>
                  <a:lnTo>
                    <a:pt x="762000" y="428726"/>
                  </a:lnTo>
                  <a:close/>
                </a:path>
                <a:path extrusionOk="0" h="1285875" w="2286000">
                  <a:moveTo>
                    <a:pt x="2285784" y="428548"/>
                  </a:moveTo>
                  <a:lnTo>
                    <a:pt x="1523796" y="0"/>
                  </a:lnTo>
                  <a:lnTo>
                    <a:pt x="1523796" y="857097"/>
                  </a:lnTo>
                  <a:lnTo>
                    <a:pt x="2285784" y="42854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133" y="3857767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761999" y="857098"/>
                  </a:moveTo>
                  <a:lnTo>
                    <a:pt x="0" y="428549"/>
                  </a:lnTo>
                  <a:lnTo>
                    <a:pt x="761999" y="0"/>
                  </a:lnTo>
                  <a:lnTo>
                    <a:pt x="761999" y="8570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524059" y="3857767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761998" y="857098"/>
                  </a:moveTo>
                  <a:lnTo>
                    <a:pt x="0" y="428549"/>
                  </a:lnTo>
                  <a:lnTo>
                    <a:pt x="761998" y="0"/>
                  </a:lnTo>
                  <a:lnTo>
                    <a:pt x="761998" y="857098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4286291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0" y="857098"/>
                  </a:moveTo>
                  <a:lnTo>
                    <a:pt x="0" y="0"/>
                  </a:lnTo>
                  <a:lnTo>
                    <a:pt x="761998" y="428549"/>
                  </a:lnTo>
                  <a:lnTo>
                    <a:pt x="0" y="85709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762095" y="4286291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761998" y="857098"/>
                  </a:moveTo>
                  <a:lnTo>
                    <a:pt x="0" y="428549"/>
                  </a:lnTo>
                  <a:lnTo>
                    <a:pt x="761998" y="0"/>
                  </a:lnTo>
                  <a:lnTo>
                    <a:pt x="761998" y="857098"/>
                  </a:lnTo>
                  <a:close/>
                </a:path>
              </a:pathLst>
            </a:custGeom>
            <a:solidFill>
              <a:srgbClr val="B6B6B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761885" y="3857767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0" y="857098"/>
                  </a:moveTo>
                  <a:lnTo>
                    <a:pt x="0" y="0"/>
                  </a:lnTo>
                  <a:lnTo>
                    <a:pt x="761998" y="428549"/>
                  </a:lnTo>
                  <a:lnTo>
                    <a:pt x="0" y="857098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1523961" y="4285991"/>
              <a:ext cx="762000" cy="857250"/>
            </a:xfrm>
            <a:custGeom>
              <a:rect b="b" l="l" r="r" t="t"/>
              <a:pathLst>
                <a:path extrusionOk="0" h="857250" w="762000">
                  <a:moveTo>
                    <a:pt x="0" y="857098"/>
                  </a:moveTo>
                  <a:lnTo>
                    <a:pt x="0" y="0"/>
                  </a:lnTo>
                  <a:lnTo>
                    <a:pt x="761998" y="428549"/>
                  </a:lnTo>
                  <a:lnTo>
                    <a:pt x="0" y="85709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85" name="Google Shape;185;p18"/>
          <p:cNvSpPr txBox="1"/>
          <p:nvPr/>
        </p:nvSpPr>
        <p:spPr>
          <a:xfrm>
            <a:off x="2336798" y="351186"/>
            <a:ext cx="184531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1212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Scraping</a:t>
            </a:r>
            <a:endParaRPr sz="3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2336798" y="2092777"/>
            <a:ext cx="3437254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ld Standard TT"/>
                <a:ea typeface="Old Standard TT"/>
                <a:cs typeface="Old Standard TT"/>
                <a:sym typeface="Old Standard TT"/>
              </a:rPr>
              <a:t>Inspecting the Web page :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942520" y="2315205"/>
            <a:ext cx="268351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Beautiful soup :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5085456" y="1003171"/>
            <a:ext cx="3468370" cy="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36550" lvl="0" marL="348615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is a python library for pulling out data  from Html and xml ﬁles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4" name="Google Shape;194;p19"/>
          <p:cNvSpPr txBox="1"/>
          <p:nvPr/>
        </p:nvSpPr>
        <p:spPr>
          <a:xfrm>
            <a:off x="5085456" y="1698494"/>
            <a:ext cx="3538854" cy="7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36550" lvl="0" marL="348615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Beautiful soup parses the document using  the best available parser . (we have used  html parser).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5085456" y="2641467"/>
            <a:ext cx="3379470" cy="7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36550" lvl="0" marL="348615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-US" sz="1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Beautiful Soup transforms a complex  HTML document into a complex tree of  Python objects.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1" name="Google Shape;201;p20"/>
          <p:cNvSpPr txBox="1"/>
          <p:nvPr>
            <p:ph type="title"/>
          </p:nvPr>
        </p:nvSpPr>
        <p:spPr>
          <a:xfrm>
            <a:off x="3941243" y="916033"/>
            <a:ext cx="3669029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Identifying the useful  links :</a:t>
            </a:r>
            <a:endParaRPr/>
          </a:p>
        </p:txBody>
      </p:sp>
      <p:sp>
        <p:nvSpPr>
          <p:cNvPr id="202" name="Google Shape;202;p20"/>
          <p:cNvSpPr txBox="1"/>
          <p:nvPr/>
        </p:nvSpPr>
        <p:spPr>
          <a:xfrm>
            <a:off x="4047234" y="2118616"/>
            <a:ext cx="309689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51790" lvl="0" marL="363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Fetch all tags &lt;a href=’...’ &gt;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3" name="Google Shape;203;p20"/>
          <p:cNvSpPr txBox="1"/>
          <p:nvPr/>
        </p:nvSpPr>
        <p:spPr>
          <a:xfrm>
            <a:off x="4047234" y="3057779"/>
            <a:ext cx="4069715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51790" lvl="0" marL="363855" marR="5080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 regular expressions to extract links of  products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9" name="Google Shape;209;p21"/>
          <p:cNvSpPr txBox="1"/>
          <p:nvPr>
            <p:ph type="title"/>
          </p:nvPr>
        </p:nvSpPr>
        <p:spPr>
          <a:xfrm>
            <a:off x="3941243" y="1373234"/>
            <a:ext cx="18669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: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4047234" y="2086230"/>
            <a:ext cx="4209415" cy="18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51790" lvl="0" marL="363855" marR="66675" rtl="0" algn="just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/>
              </a:rPr>
              <a:t>https://www.dpreview.com/samples/2514  555088/canon-rf-24-240mm-f4-6-3-is-sa  mple-gallery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1790" lvl="0" marL="363855" marR="5080" rtl="0" algn="l">
              <a:lnSpc>
                <a:spcPct val="113300"/>
              </a:lnSpc>
              <a:spcBef>
                <a:spcPts val="5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/>
              </a:rPr>
              <a:t>https://www.dpreview.com/articles/50227 </a:t>
            </a: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81382/is-the-panasonic-lumix-dc-s1r-right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363855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-for-you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1129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6" name="Google Shape;216;p22"/>
          <p:cNvSpPr/>
          <p:nvPr/>
        </p:nvSpPr>
        <p:spPr>
          <a:xfrm>
            <a:off x="2291" y="1007348"/>
            <a:ext cx="1272095" cy="31287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7" name="Google Shape;217;p22"/>
          <p:cNvSpPr txBox="1"/>
          <p:nvPr>
            <p:ph type="title"/>
          </p:nvPr>
        </p:nvSpPr>
        <p:spPr>
          <a:xfrm>
            <a:off x="1957764" y="1136457"/>
            <a:ext cx="292036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Extract reviews :</a:t>
            </a:r>
            <a:endParaRPr/>
          </a:p>
        </p:txBody>
      </p:sp>
      <p:sp>
        <p:nvSpPr>
          <p:cNvPr id="218" name="Google Shape;218;p22"/>
          <p:cNvSpPr txBox="1"/>
          <p:nvPr/>
        </p:nvSpPr>
        <p:spPr>
          <a:xfrm>
            <a:off x="2063669" y="1890470"/>
            <a:ext cx="4475480" cy="12407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51790" lvl="0" marL="363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Iterate over all the links we got .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Arial"/>
              <a:buNone/>
            </a:pPr>
            <a:r>
              <a:t/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1790" lvl="0" marL="363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Find all elements &lt;div class = ‘message &gt;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Arial"/>
              <a:buNone/>
            </a:pPr>
            <a:r>
              <a:t/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1790" lvl="0" marL="363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Iterate over all div tags and fetch &lt;p&gt;...&lt;p&gt;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4" name="Google Shape;224;p23"/>
          <p:cNvSpPr txBox="1"/>
          <p:nvPr>
            <p:ph type="title"/>
          </p:nvPr>
        </p:nvSpPr>
        <p:spPr>
          <a:xfrm>
            <a:off x="3941243" y="1373234"/>
            <a:ext cx="335661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Preprocessing</a:t>
            </a:r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3995228" y="2086230"/>
            <a:ext cx="2247900" cy="1406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075">
            <a:noAutofit/>
          </a:bodyPr>
          <a:lstStyle/>
          <a:p>
            <a:pPr indent="-403860" lvl="0" marL="4159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Convert in lowercase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3860" lvl="0" marL="415925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Remove stopword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3860" lvl="0" marL="415925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Remove punctuation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3860" lvl="0" marL="415925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Remove url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3860" lvl="0" marL="415925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Stemming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31" name="Google Shape;231;p24"/>
          <p:cNvSpPr txBox="1"/>
          <p:nvPr>
            <p:ph type="title"/>
          </p:nvPr>
        </p:nvSpPr>
        <p:spPr>
          <a:xfrm>
            <a:off x="3941246" y="1373235"/>
            <a:ext cx="338201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K-means Clustering</a:t>
            </a:r>
            <a:endParaRPr/>
          </a:p>
        </p:txBody>
      </p:sp>
      <p:sp>
        <p:nvSpPr>
          <p:cNvPr id="232" name="Google Shape;232;p24"/>
          <p:cNvSpPr txBox="1"/>
          <p:nvPr/>
        </p:nvSpPr>
        <p:spPr>
          <a:xfrm>
            <a:off x="3969910" y="2086236"/>
            <a:ext cx="4010025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28625" lvl="0" marL="440690" marR="5080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❖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is partition based algorithm. It is most  popular algorithms for text mining.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28625" lvl="0" marL="441325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❖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is efﬁcient on the large data.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28625" lvl="0" marL="441325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❖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work on the numerical data.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/>
          <p:nvPr/>
        </p:nvSpPr>
        <p:spPr>
          <a:xfrm>
            <a:off x="0" y="0"/>
            <a:ext cx="3048000" cy="5143500"/>
          </a:xfrm>
          <a:custGeom>
            <a:rect b="b" l="l" r="r" t="t"/>
            <a:pathLst>
              <a:path extrusionOk="0" h="5143500" w="3048000">
                <a:moveTo>
                  <a:pt x="0" y="5143489"/>
                </a:moveTo>
                <a:lnTo>
                  <a:pt x="3047643" y="5143489"/>
                </a:lnTo>
                <a:lnTo>
                  <a:pt x="3047643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38" name="Google Shape;238;p25"/>
          <p:cNvGrpSpPr/>
          <p:nvPr/>
        </p:nvGrpSpPr>
        <p:grpSpPr>
          <a:xfrm>
            <a:off x="100881" y="201291"/>
            <a:ext cx="513276" cy="382270"/>
            <a:chOff x="100881" y="201291"/>
            <a:chExt cx="513276" cy="382270"/>
          </a:xfrm>
        </p:grpSpPr>
        <p:sp>
          <p:nvSpPr>
            <p:cNvPr id="239" name="Google Shape;239;p25"/>
            <p:cNvSpPr/>
            <p:nvPr/>
          </p:nvSpPr>
          <p:spPr>
            <a:xfrm>
              <a:off x="205217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205217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FFFFFF">
                <a:alpha val="1215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100881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2" name="Google Shape;242;p25"/>
          <p:cNvSpPr/>
          <p:nvPr/>
        </p:nvSpPr>
        <p:spPr>
          <a:xfrm>
            <a:off x="3047643" y="0"/>
            <a:ext cx="6096287" cy="51434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43" name="Google Shape;243;p25"/>
          <p:cNvGrpSpPr/>
          <p:nvPr/>
        </p:nvGrpSpPr>
        <p:grpSpPr>
          <a:xfrm>
            <a:off x="318" y="201291"/>
            <a:ext cx="509503" cy="382270"/>
            <a:chOff x="318" y="201291"/>
            <a:chExt cx="509503" cy="382270"/>
          </a:xfrm>
        </p:grpSpPr>
        <p:sp>
          <p:nvSpPr>
            <p:cNvPr id="244" name="Google Shape;244;p25"/>
            <p:cNvSpPr/>
            <p:nvPr/>
          </p:nvSpPr>
          <p:spPr>
            <a:xfrm>
              <a:off x="100881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318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318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47" name="Google Shape;247;p25"/>
          <p:cNvSpPr txBox="1"/>
          <p:nvPr>
            <p:ph type="title"/>
          </p:nvPr>
        </p:nvSpPr>
        <p:spPr>
          <a:xfrm>
            <a:off x="306624" y="1289111"/>
            <a:ext cx="173228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Elbow Method</a:t>
            </a:r>
            <a:endParaRPr sz="2100"/>
          </a:p>
        </p:txBody>
      </p:sp>
      <p:sp>
        <p:nvSpPr>
          <p:cNvPr id="248" name="Google Shape;248;p25"/>
          <p:cNvSpPr txBox="1"/>
          <p:nvPr/>
        </p:nvSpPr>
        <p:spPr>
          <a:xfrm>
            <a:off x="306624" y="1829914"/>
            <a:ext cx="2402205" cy="1263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is used to choose optimal no  of cluster.This method cannot  give you the optimal number of  clusters as an exact point, it  can give you an optimal range .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1128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4" name="Google Shape;54;p8"/>
          <p:cNvSpPr/>
          <p:nvPr/>
        </p:nvSpPr>
        <p:spPr>
          <a:xfrm>
            <a:off x="2291" y="1007348"/>
            <a:ext cx="1272095" cy="31287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1957771" y="1136457"/>
            <a:ext cx="17272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Contents :</a:t>
            </a:r>
            <a:endParaRPr/>
          </a:p>
        </p:txBody>
      </p:sp>
      <p:sp>
        <p:nvSpPr>
          <p:cNvPr id="56" name="Google Shape;56;p8"/>
          <p:cNvSpPr txBox="1"/>
          <p:nvPr/>
        </p:nvSpPr>
        <p:spPr>
          <a:xfrm>
            <a:off x="1957771" y="1890464"/>
            <a:ext cx="2010410" cy="2698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 . Introduction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8925" lvl="0" marL="30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 startAt="2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Approach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Old Standard TT"/>
              <a:buNone/>
            </a:pPr>
            <a:r>
              <a:t/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8925" lvl="0" marL="30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 startAt="2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Dataset description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Old Standard TT"/>
              <a:buNone/>
            </a:pPr>
            <a:r>
              <a:t/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8925" lvl="0" marL="30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 startAt="2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Methodology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Old Standard TT"/>
              <a:buNone/>
            </a:pPr>
            <a:r>
              <a:t/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8925" lvl="0" marL="30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 startAt="2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Evaluation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FFFFFF"/>
              </a:buClr>
              <a:buSzPts val="1250"/>
              <a:buFont typeface="Old Standard TT"/>
              <a:buNone/>
            </a:pPr>
            <a:r>
              <a:t/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88925" lvl="0" marL="30099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ld Standard TT"/>
              <a:buAutoNum type="arabicPeriod" startAt="2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References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/>
          <p:nvPr/>
        </p:nvSpPr>
        <p:spPr>
          <a:xfrm>
            <a:off x="0" y="0"/>
            <a:ext cx="3048000" cy="5143500"/>
          </a:xfrm>
          <a:custGeom>
            <a:rect b="b" l="l" r="r" t="t"/>
            <a:pathLst>
              <a:path extrusionOk="0" h="5143500" w="3048000">
                <a:moveTo>
                  <a:pt x="0" y="5143489"/>
                </a:moveTo>
                <a:lnTo>
                  <a:pt x="3047643" y="5143489"/>
                </a:lnTo>
                <a:lnTo>
                  <a:pt x="3047643" y="0"/>
                </a:lnTo>
                <a:lnTo>
                  <a:pt x="0" y="0"/>
                </a:lnTo>
                <a:lnTo>
                  <a:pt x="0" y="51434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54" name="Google Shape;254;p26"/>
          <p:cNvSpPr/>
          <p:nvPr/>
        </p:nvSpPr>
        <p:spPr>
          <a:xfrm>
            <a:off x="3047643" y="0"/>
            <a:ext cx="6096635" cy="5143500"/>
          </a:xfrm>
          <a:custGeom>
            <a:rect b="b" l="l" r="r" t="t"/>
            <a:pathLst>
              <a:path extrusionOk="0" h="5143500" w="6096634">
                <a:moveTo>
                  <a:pt x="6096287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6096287" y="0"/>
                </a:lnTo>
                <a:lnTo>
                  <a:pt x="6096287" y="514348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55" name="Google Shape;255;p26"/>
          <p:cNvGrpSpPr/>
          <p:nvPr/>
        </p:nvGrpSpPr>
        <p:grpSpPr>
          <a:xfrm>
            <a:off x="318" y="201291"/>
            <a:ext cx="613839" cy="382270"/>
            <a:chOff x="318" y="201291"/>
            <a:chExt cx="613839" cy="382270"/>
          </a:xfrm>
        </p:grpSpPr>
        <p:sp>
          <p:nvSpPr>
            <p:cNvPr id="256" name="Google Shape;256;p26"/>
            <p:cNvSpPr/>
            <p:nvPr/>
          </p:nvSpPr>
          <p:spPr>
            <a:xfrm>
              <a:off x="205217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205217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FFFFFF">
                <a:alpha val="1215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100881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100881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FFFFFF">
                <a:alpha val="18431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18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18" y="201291"/>
              <a:ext cx="408940" cy="382270"/>
            </a:xfrm>
            <a:custGeom>
              <a:rect b="b" l="l" r="r" t="t"/>
              <a:pathLst>
                <a:path extrusionOk="0" h="382270" w="408940">
                  <a:moveTo>
                    <a:pt x="204449" y="381899"/>
                  </a:moveTo>
                  <a:lnTo>
                    <a:pt x="0" y="381899"/>
                  </a:lnTo>
                  <a:lnTo>
                    <a:pt x="0" y="0"/>
                  </a:lnTo>
                  <a:lnTo>
                    <a:pt x="204449" y="0"/>
                  </a:lnTo>
                  <a:lnTo>
                    <a:pt x="251328" y="5043"/>
                  </a:lnTo>
                  <a:lnTo>
                    <a:pt x="294361" y="19408"/>
                  </a:lnTo>
                  <a:lnTo>
                    <a:pt x="332322" y="41949"/>
                  </a:lnTo>
                  <a:lnTo>
                    <a:pt x="363984" y="71520"/>
                  </a:lnTo>
                  <a:lnTo>
                    <a:pt x="388118" y="106974"/>
                  </a:lnTo>
                  <a:lnTo>
                    <a:pt x="403499" y="147166"/>
                  </a:lnTo>
                  <a:lnTo>
                    <a:pt x="408899" y="190949"/>
                  </a:lnTo>
                  <a:lnTo>
                    <a:pt x="403499" y="234733"/>
                  </a:lnTo>
                  <a:lnTo>
                    <a:pt x="388118" y="274924"/>
                  </a:lnTo>
                  <a:lnTo>
                    <a:pt x="363984" y="310379"/>
                  </a:lnTo>
                  <a:lnTo>
                    <a:pt x="332322" y="339950"/>
                  </a:lnTo>
                  <a:lnTo>
                    <a:pt x="294361" y="362491"/>
                  </a:lnTo>
                  <a:lnTo>
                    <a:pt x="251328" y="376856"/>
                  </a:lnTo>
                  <a:lnTo>
                    <a:pt x="204449" y="381899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2" name="Google Shape;262;p26"/>
          <p:cNvSpPr txBox="1"/>
          <p:nvPr/>
        </p:nvSpPr>
        <p:spPr>
          <a:xfrm>
            <a:off x="306624" y="1289111"/>
            <a:ext cx="1861820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Some Clusters :</a:t>
            </a:r>
            <a:endParaRPr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263" name="Google Shape;263;p26"/>
          <p:cNvGrpSpPr/>
          <p:nvPr/>
        </p:nvGrpSpPr>
        <p:grpSpPr>
          <a:xfrm>
            <a:off x="3305836" y="525847"/>
            <a:ext cx="1343025" cy="1618615"/>
            <a:chOff x="3305836" y="525847"/>
            <a:chExt cx="1343025" cy="1618615"/>
          </a:xfrm>
        </p:grpSpPr>
        <p:sp>
          <p:nvSpPr>
            <p:cNvPr id="264" name="Google Shape;264;p26"/>
            <p:cNvSpPr/>
            <p:nvPr/>
          </p:nvSpPr>
          <p:spPr>
            <a:xfrm>
              <a:off x="3305836" y="525847"/>
              <a:ext cx="1343025" cy="1618615"/>
            </a:xfrm>
            <a:custGeom>
              <a:rect b="b" l="l" r="r" t="t"/>
              <a:pathLst>
                <a:path extrusionOk="0" h="1618614" w="1343025">
                  <a:moveTo>
                    <a:pt x="671397" y="1618493"/>
                  </a:moveTo>
                  <a:lnTo>
                    <a:pt x="627252" y="1616772"/>
                  </a:lnTo>
                  <a:lnTo>
                    <a:pt x="583870" y="1611679"/>
                  </a:lnTo>
                  <a:lnTo>
                    <a:pt x="541339" y="1603321"/>
                  </a:lnTo>
                  <a:lnTo>
                    <a:pt x="499747" y="1591805"/>
                  </a:lnTo>
                  <a:lnTo>
                    <a:pt x="459183" y="1577237"/>
                  </a:lnTo>
                  <a:lnTo>
                    <a:pt x="419735" y="1559724"/>
                  </a:lnTo>
                  <a:lnTo>
                    <a:pt x="381493" y="1539373"/>
                  </a:lnTo>
                  <a:lnTo>
                    <a:pt x="344543" y="1516290"/>
                  </a:lnTo>
                  <a:lnTo>
                    <a:pt x="308975" y="1490582"/>
                  </a:lnTo>
                  <a:lnTo>
                    <a:pt x="274878" y="1462356"/>
                  </a:lnTo>
                  <a:lnTo>
                    <a:pt x="242339" y="1431717"/>
                  </a:lnTo>
                  <a:lnTo>
                    <a:pt x="211447" y="1398773"/>
                  </a:lnTo>
                  <a:lnTo>
                    <a:pt x="182291" y="1363631"/>
                  </a:lnTo>
                  <a:lnTo>
                    <a:pt x="154959" y="1326397"/>
                  </a:lnTo>
                  <a:lnTo>
                    <a:pt x="129540" y="1287177"/>
                  </a:lnTo>
                  <a:lnTo>
                    <a:pt x="106122" y="1246079"/>
                  </a:lnTo>
                  <a:lnTo>
                    <a:pt x="84793" y="1203209"/>
                  </a:lnTo>
                  <a:lnTo>
                    <a:pt x="65642" y="1158673"/>
                  </a:lnTo>
                  <a:lnTo>
                    <a:pt x="48757" y="1112578"/>
                  </a:lnTo>
                  <a:lnTo>
                    <a:pt x="34228" y="1065031"/>
                  </a:lnTo>
                  <a:lnTo>
                    <a:pt x="22141" y="1016139"/>
                  </a:lnTo>
                  <a:lnTo>
                    <a:pt x="12587" y="966007"/>
                  </a:lnTo>
                  <a:lnTo>
                    <a:pt x="5653" y="914744"/>
                  </a:lnTo>
                  <a:lnTo>
                    <a:pt x="1428" y="862455"/>
                  </a:lnTo>
                  <a:lnTo>
                    <a:pt x="0" y="809246"/>
                  </a:lnTo>
                  <a:lnTo>
                    <a:pt x="1428" y="756038"/>
                  </a:lnTo>
                  <a:lnTo>
                    <a:pt x="5653" y="703749"/>
                  </a:lnTo>
                  <a:lnTo>
                    <a:pt x="12587" y="652485"/>
                  </a:lnTo>
                  <a:lnTo>
                    <a:pt x="22141" y="602354"/>
                  </a:lnTo>
                  <a:lnTo>
                    <a:pt x="34228" y="553461"/>
                  </a:lnTo>
                  <a:lnTo>
                    <a:pt x="48757" y="505914"/>
                  </a:lnTo>
                  <a:lnTo>
                    <a:pt x="65642" y="459820"/>
                  </a:lnTo>
                  <a:lnTo>
                    <a:pt x="84793" y="415284"/>
                  </a:lnTo>
                  <a:lnTo>
                    <a:pt x="106122" y="372413"/>
                  </a:lnTo>
                  <a:lnTo>
                    <a:pt x="129540" y="331315"/>
                  </a:lnTo>
                  <a:lnTo>
                    <a:pt x="154959" y="292096"/>
                  </a:lnTo>
                  <a:lnTo>
                    <a:pt x="182291" y="254861"/>
                  </a:lnTo>
                  <a:lnTo>
                    <a:pt x="211447" y="219719"/>
                  </a:lnTo>
                  <a:lnTo>
                    <a:pt x="242339" y="186775"/>
                  </a:lnTo>
                  <a:lnTo>
                    <a:pt x="274878" y="156137"/>
                  </a:lnTo>
                  <a:lnTo>
                    <a:pt x="308975" y="127910"/>
                  </a:lnTo>
                  <a:lnTo>
                    <a:pt x="344543" y="102202"/>
                  </a:lnTo>
                  <a:lnTo>
                    <a:pt x="381493" y="79119"/>
                  </a:lnTo>
                  <a:lnTo>
                    <a:pt x="419735" y="58768"/>
                  </a:lnTo>
                  <a:lnTo>
                    <a:pt x="459183" y="41255"/>
                  </a:lnTo>
                  <a:lnTo>
                    <a:pt x="499747" y="26688"/>
                  </a:lnTo>
                  <a:lnTo>
                    <a:pt x="541339" y="15171"/>
                  </a:lnTo>
                  <a:lnTo>
                    <a:pt x="583870" y="6814"/>
                  </a:lnTo>
                  <a:lnTo>
                    <a:pt x="627252" y="1721"/>
                  </a:lnTo>
                  <a:lnTo>
                    <a:pt x="671397" y="0"/>
                  </a:lnTo>
                  <a:lnTo>
                    <a:pt x="719751" y="2099"/>
                  </a:lnTo>
                  <a:lnTo>
                    <a:pt x="767575" y="8342"/>
                  </a:lnTo>
                  <a:lnTo>
                    <a:pt x="814698" y="18644"/>
                  </a:lnTo>
                  <a:lnTo>
                    <a:pt x="860951" y="32920"/>
                  </a:lnTo>
                  <a:lnTo>
                    <a:pt x="906166" y="51085"/>
                  </a:lnTo>
                  <a:lnTo>
                    <a:pt x="950171" y="73055"/>
                  </a:lnTo>
                  <a:lnTo>
                    <a:pt x="992799" y="98746"/>
                  </a:lnTo>
                  <a:lnTo>
                    <a:pt x="1033880" y="128073"/>
                  </a:lnTo>
                  <a:lnTo>
                    <a:pt x="1073245" y="160951"/>
                  </a:lnTo>
                  <a:lnTo>
                    <a:pt x="1110724" y="197296"/>
                  </a:lnTo>
                  <a:lnTo>
                    <a:pt x="1146147" y="237024"/>
                  </a:lnTo>
                  <a:lnTo>
                    <a:pt x="1176466" y="276064"/>
                  </a:lnTo>
                  <a:lnTo>
                    <a:pt x="1204432" y="317201"/>
                  </a:lnTo>
                  <a:lnTo>
                    <a:pt x="1229992" y="360276"/>
                  </a:lnTo>
                  <a:lnTo>
                    <a:pt x="1253090" y="405133"/>
                  </a:lnTo>
                  <a:lnTo>
                    <a:pt x="1273673" y="451613"/>
                  </a:lnTo>
                  <a:lnTo>
                    <a:pt x="1291687" y="499561"/>
                  </a:lnTo>
                  <a:lnTo>
                    <a:pt x="1307078" y="548818"/>
                  </a:lnTo>
                  <a:lnTo>
                    <a:pt x="1319792" y="599228"/>
                  </a:lnTo>
                  <a:lnTo>
                    <a:pt x="1329774" y="650633"/>
                  </a:lnTo>
                  <a:lnTo>
                    <a:pt x="1336971" y="702876"/>
                  </a:lnTo>
                  <a:lnTo>
                    <a:pt x="1341329" y="755799"/>
                  </a:lnTo>
                  <a:lnTo>
                    <a:pt x="1342794" y="809246"/>
                  </a:lnTo>
                  <a:lnTo>
                    <a:pt x="1341366" y="862455"/>
                  </a:lnTo>
                  <a:lnTo>
                    <a:pt x="1337141" y="914744"/>
                  </a:lnTo>
                  <a:lnTo>
                    <a:pt x="1330207" y="966007"/>
                  </a:lnTo>
                  <a:lnTo>
                    <a:pt x="1320652" y="1016139"/>
                  </a:lnTo>
                  <a:lnTo>
                    <a:pt x="1308566" y="1065031"/>
                  </a:lnTo>
                  <a:lnTo>
                    <a:pt x="1294036" y="1112578"/>
                  </a:lnTo>
                  <a:lnTo>
                    <a:pt x="1277152" y="1158673"/>
                  </a:lnTo>
                  <a:lnTo>
                    <a:pt x="1258001" y="1203209"/>
                  </a:lnTo>
                  <a:lnTo>
                    <a:pt x="1236672" y="1246079"/>
                  </a:lnTo>
                  <a:lnTo>
                    <a:pt x="1213254" y="1287177"/>
                  </a:lnTo>
                  <a:lnTo>
                    <a:pt x="1187834" y="1326397"/>
                  </a:lnTo>
                  <a:lnTo>
                    <a:pt x="1160502" y="1363631"/>
                  </a:lnTo>
                  <a:lnTo>
                    <a:pt x="1131346" y="1398773"/>
                  </a:lnTo>
                  <a:lnTo>
                    <a:pt x="1100455" y="1431717"/>
                  </a:lnTo>
                  <a:lnTo>
                    <a:pt x="1067916" y="1462356"/>
                  </a:lnTo>
                  <a:lnTo>
                    <a:pt x="1033818" y="1490582"/>
                  </a:lnTo>
                  <a:lnTo>
                    <a:pt x="998251" y="1516290"/>
                  </a:lnTo>
                  <a:lnTo>
                    <a:pt x="961301" y="1539373"/>
                  </a:lnTo>
                  <a:lnTo>
                    <a:pt x="923058" y="1559724"/>
                  </a:lnTo>
                  <a:lnTo>
                    <a:pt x="883611" y="1577237"/>
                  </a:lnTo>
                  <a:lnTo>
                    <a:pt x="843047" y="1591805"/>
                  </a:lnTo>
                  <a:lnTo>
                    <a:pt x="801455" y="1603321"/>
                  </a:lnTo>
                  <a:lnTo>
                    <a:pt x="758924" y="1611679"/>
                  </a:lnTo>
                  <a:lnTo>
                    <a:pt x="715541" y="1616772"/>
                  </a:lnTo>
                  <a:lnTo>
                    <a:pt x="671397" y="1618493"/>
                  </a:lnTo>
                  <a:close/>
                </a:path>
              </a:pathLst>
            </a:custGeom>
            <a:solidFill>
              <a:srgbClr val="25A6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3305836" y="525847"/>
              <a:ext cx="1343025" cy="1618615"/>
            </a:xfrm>
            <a:custGeom>
              <a:rect b="b" l="l" r="r" t="t"/>
              <a:pathLst>
                <a:path extrusionOk="0" h="1618614" w="1343025">
                  <a:moveTo>
                    <a:pt x="0" y="809246"/>
                  </a:moveTo>
                  <a:lnTo>
                    <a:pt x="1428" y="756038"/>
                  </a:lnTo>
                  <a:lnTo>
                    <a:pt x="5653" y="703749"/>
                  </a:lnTo>
                  <a:lnTo>
                    <a:pt x="12587" y="652485"/>
                  </a:lnTo>
                  <a:lnTo>
                    <a:pt x="22141" y="602354"/>
                  </a:lnTo>
                  <a:lnTo>
                    <a:pt x="34228" y="553461"/>
                  </a:lnTo>
                  <a:lnTo>
                    <a:pt x="48757" y="505914"/>
                  </a:lnTo>
                  <a:lnTo>
                    <a:pt x="65642" y="459820"/>
                  </a:lnTo>
                  <a:lnTo>
                    <a:pt x="84793" y="415284"/>
                  </a:lnTo>
                  <a:lnTo>
                    <a:pt x="106122" y="372413"/>
                  </a:lnTo>
                  <a:lnTo>
                    <a:pt x="129540" y="331315"/>
                  </a:lnTo>
                  <a:lnTo>
                    <a:pt x="154959" y="292096"/>
                  </a:lnTo>
                  <a:lnTo>
                    <a:pt x="182291" y="254861"/>
                  </a:lnTo>
                  <a:lnTo>
                    <a:pt x="211447" y="219719"/>
                  </a:lnTo>
                  <a:lnTo>
                    <a:pt x="242339" y="186775"/>
                  </a:lnTo>
                  <a:lnTo>
                    <a:pt x="274878" y="156137"/>
                  </a:lnTo>
                  <a:lnTo>
                    <a:pt x="308975" y="127910"/>
                  </a:lnTo>
                  <a:lnTo>
                    <a:pt x="344543" y="102202"/>
                  </a:lnTo>
                  <a:lnTo>
                    <a:pt x="381493" y="79119"/>
                  </a:lnTo>
                  <a:lnTo>
                    <a:pt x="419735" y="58768"/>
                  </a:lnTo>
                  <a:lnTo>
                    <a:pt x="459183" y="41255"/>
                  </a:lnTo>
                  <a:lnTo>
                    <a:pt x="499747" y="26688"/>
                  </a:lnTo>
                  <a:lnTo>
                    <a:pt x="541339" y="15171"/>
                  </a:lnTo>
                  <a:lnTo>
                    <a:pt x="583870" y="6814"/>
                  </a:lnTo>
                  <a:lnTo>
                    <a:pt x="627252" y="1721"/>
                  </a:lnTo>
                  <a:lnTo>
                    <a:pt x="671397" y="0"/>
                  </a:lnTo>
                  <a:lnTo>
                    <a:pt x="719751" y="2099"/>
                  </a:lnTo>
                  <a:lnTo>
                    <a:pt x="767575" y="8342"/>
                  </a:lnTo>
                  <a:lnTo>
                    <a:pt x="814698" y="18644"/>
                  </a:lnTo>
                  <a:lnTo>
                    <a:pt x="860951" y="32920"/>
                  </a:lnTo>
                  <a:lnTo>
                    <a:pt x="906166" y="51085"/>
                  </a:lnTo>
                  <a:lnTo>
                    <a:pt x="950171" y="73055"/>
                  </a:lnTo>
                  <a:lnTo>
                    <a:pt x="992799" y="98746"/>
                  </a:lnTo>
                  <a:lnTo>
                    <a:pt x="1033880" y="128073"/>
                  </a:lnTo>
                  <a:lnTo>
                    <a:pt x="1073245" y="160951"/>
                  </a:lnTo>
                  <a:lnTo>
                    <a:pt x="1110724" y="197296"/>
                  </a:lnTo>
                  <a:lnTo>
                    <a:pt x="1146147" y="237024"/>
                  </a:lnTo>
                  <a:lnTo>
                    <a:pt x="1176466" y="276064"/>
                  </a:lnTo>
                  <a:lnTo>
                    <a:pt x="1204432" y="317201"/>
                  </a:lnTo>
                  <a:lnTo>
                    <a:pt x="1229992" y="360276"/>
                  </a:lnTo>
                  <a:lnTo>
                    <a:pt x="1253090" y="405133"/>
                  </a:lnTo>
                  <a:lnTo>
                    <a:pt x="1273673" y="451613"/>
                  </a:lnTo>
                  <a:lnTo>
                    <a:pt x="1291687" y="499561"/>
                  </a:lnTo>
                  <a:lnTo>
                    <a:pt x="1307078" y="548818"/>
                  </a:lnTo>
                  <a:lnTo>
                    <a:pt x="1319792" y="599228"/>
                  </a:lnTo>
                  <a:lnTo>
                    <a:pt x="1329774" y="650633"/>
                  </a:lnTo>
                  <a:lnTo>
                    <a:pt x="1336971" y="702876"/>
                  </a:lnTo>
                  <a:lnTo>
                    <a:pt x="1341329" y="755799"/>
                  </a:lnTo>
                  <a:lnTo>
                    <a:pt x="1342794" y="809246"/>
                  </a:lnTo>
                  <a:lnTo>
                    <a:pt x="1341366" y="862455"/>
                  </a:lnTo>
                  <a:lnTo>
                    <a:pt x="1337141" y="914744"/>
                  </a:lnTo>
                  <a:lnTo>
                    <a:pt x="1330207" y="966007"/>
                  </a:lnTo>
                  <a:lnTo>
                    <a:pt x="1320652" y="1016139"/>
                  </a:lnTo>
                  <a:lnTo>
                    <a:pt x="1308566" y="1065031"/>
                  </a:lnTo>
                  <a:lnTo>
                    <a:pt x="1294036" y="1112578"/>
                  </a:lnTo>
                  <a:lnTo>
                    <a:pt x="1277152" y="1158673"/>
                  </a:lnTo>
                  <a:lnTo>
                    <a:pt x="1258001" y="1203209"/>
                  </a:lnTo>
                  <a:lnTo>
                    <a:pt x="1236672" y="1246079"/>
                  </a:lnTo>
                  <a:lnTo>
                    <a:pt x="1213254" y="1287177"/>
                  </a:lnTo>
                  <a:lnTo>
                    <a:pt x="1187834" y="1326397"/>
                  </a:lnTo>
                  <a:lnTo>
                    <a:pt x="1160502" y="1363631"/>
                  </a:lnTo>
                  <a:lnTo>
                    <a:pt x="1131346" y="1398773"/>
                  </a:lnTo>
                  <a:lnTo>
                    <a:pt x="1100455" y="1431717"/>
                  </a:lnTo>
                  <a:lnTo>
                    <a:pt x="1067916" y="1462356"/>
                  </a:lnTo>
                  <a:lnTo>
                    <a:pt x="1033818" y="1490582"/>
                  </a:lnTo>
                  <a:lnTo>
                    <a:pt x="998251" y="1516290"/>
                  </a:lnTo>
                  <a:lnTo>
                    <a:pt x="961301" y="1539373"/>
                  </a:lnTo>
                  <a:lnTo>
                    <a:pt x="923058" y="1559724"/>
                  </a:lnTo>
                  <a:lnTo>
                    <a:pt x="883611" y="1577237"/>
                  </a:lnTo>
                  <a:lnTo>
                    <a:pt x="843047" y="1591805"/>
                  </a:lnTo>
                  <a:lnTo>
                    <a:pt x="801455" y="1603321"/>
                  </a:lnTo>
                  <a:lnTo>
                    <a:pt x="758924" y="1611679"/>
                  </a:lnTo>
                  <a:lnTo>
                    <a:pt x="715541" y="1616772"/>
                  </a:lnTo>
                  <a:lnTo>
                    <a:pt x="671397" y="1618493"/>
                  </a:lnTo>
                  <a:lnTo>
                    <a:pt x="627252" y="1616772"/>
                  </a:lnTo>
                  <a:lnTo>
                    <a:pt x="583870" y="1611679"/>
                  </a:lnTo>
                  <a:lnTo>
                    <a:pt x="541339" y="1603321"/>
                  </a:lnTo>
                  <a:lnTo>
                    <a:pt x="499747" y="1591805"/>
                  </a:lnTo>
                  <a:lnTo>
                    <a:pt x="459183" y="1577237"/>
                  </a:lnTo>
                  <a:lnTo>
                    <a:pt x="419735" y="1559724"/>
                  </a:lnTo>
                  <a:lnTo>
                    <a:pt x="381493" y="1539373"/>
                  </a:lnTo>
                  <a:lnTo>
                    <a:pt x="344543" y="1516290"/>
                  </a:lnTo>
                  <a:lnTo>
                    <a:pt x="308975" y="1490582"/>
                  </a:lnTo>
                  <a:lnTo>
                    <a:pt x="274878" y="1462356"/>
                  </a:lnTo>
                  <a:lnTo>
                    <a:pt x="242339" y="1431717"/>
                  </a:lnTo>
                  <a:lnTo>
                    <a:pt x="211447" y="1398773"/>
                  </a:lnTo>
                  <a:lnTo>
                    <a:pt x="182291" y="1363631"/>
                  </a:lnTo>
                  <a:lnTo>
                    <a:pt x="154959" y="1326397"/>
                  </a:lnTo>
                  <a:lnTo>
                    <a:pt x="129540" y="1287177"/>
                  </a:lnTo>
                  <a:lnTo>
                    <a:pt x="106122" y="1246079"/>
                  </a:lnTo>
                  <a:lnTo>
                    <a:pt x="84793" y="1203209"/>
                  </a:lnTo>
                  <a:lnTo>
                    <a:pt x="65642" y="1158673"/>
                  </a:lnTo>
                  <a:lnTo>
                    <a:pt x="48757" y="1112578"/>
                  </a:lnTo>
                  <a:lnTo>
                    <a:pt x="34228" y="1065031"/>
                  </a:lnTo>
                  <a:lnTo>
                    <a:pt x="22141" y="1016139"/>
                  </a:lnTo>
                  <a:lnTo>
                    <a:pt x="12587" y="966007"/>
                  </a:lnTo>
                  <a:lnTo>
                    <a:pt x="5653" y="914744"/>
                  </a:lnTo>
                  <a:lnTo>
                    <a:pt x="1428" y="862455"/>
                  </a:lnTo>
                  <a:lnTo>
                    <a:pt x="0" y="809246"/>
                  </a:lnTo>
                  <a:close/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66" name="Google Shape;266;p26"/>
          <p:cNvSpPr txBox="1"/>
          <p:nvPr/>
        </p:nvSpPr>
        <p:spPr>
          <a:xfrm>
            <a:off x="3575512" y="896183"/>
            <a:ext cx="796925" cy="86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0" lvl="0" marL="12700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Size ,  mb,  speed,etc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26"/>
          <p:cNvGrpSpPr/>
          <p:nvPr/>
        </p:nvGrpSpPr>
        <p:grpSpPr>
          <a:xfrm>
            <a:off x="7313721" y="448548"/>
            <a:ext cx="1343025" cy="1654810"/>
            <a:chOff x="7313721" y="448548"/>
            <a:chExt cx="1343025" cy="1654810"/>
          </a:xfrm>
        </p:grpSpPr>
        <p:sp>
          <p:nvSpPr>
            <p:cNvPr id="268" name="Google Shape;268;p26"/>
            <p:cNvSpPr/>
            <p:nvPr/>
          </p:nvSpPr>
          <p:spPr>
            <a:xfrm>
              <a:off x="7313721" y="448548"/>
              <a:ext cx="1343025" cy="1654810"/>
            </a:xfrm>
            <a:custGeom>
              <a:rect b="b" l="l" r="r" t="t"/>
              <a:pathLst>
                <a:path extrusionOk="0" h="1654810" w="1343025">
                  <a:moveTo>
                    <a:pt x="671397" y="1654493"/>
                  </a:moveTo>
                  <a:lnTo>
                    <a:pt x="628936" y="1652865"/>
                  </a:lnTo>
                  <a:lnTo>
                    <a:pt x="587178" y="1648047"/>
                  </a:lnTo>
                  <a:lnTo>
                    <a:pt x="546200" y="1640136"/>
                  </a:lnTo>
                  <a:lnTo>
                    <a:pt x="506081" y="1629228"/>
                  </a:lnTo>
                  <a:lnTo>
                    <a:pt x="466900" y="1615420"/>
                  </a:lnTo>
                  <a:lnTo>
                    <a:pt x="428735" y="1598810"/>
                  </a:lnTo>
                  <a:lnTo>
                    <a:pt x="391665" y="1579493"/>
                  </a:lnTo>
                  <a:lnTo>
                    <a:pt x="355769" y="1557568"/>
                  </a:lnTo>
                  <a:lnTo>
                    <a:pt x="321125" y="1533130"/>
                  </a:lnTo>
                  <a:lnTo>
                    <a:pt x="287813" y="1506278"/>
                  </a:lnTo>
                  <a:lnTo>
                    <a:pt x="255910" y="1477107"/>
                  </a:lnTo>
                  <a:lnTo>
                    <a:pt x="225495" y="1445715"/>
                  </a:lnTo>
                  <a:lnTo>
                    <a:pt x="196647" y="1412198"/>
                  </a:lnTo>
                  <a:lnTo>
                    <a:pt x="169445" y="1376654"/>
                  </a:lnTo>
                  <a:lnTo>
                    <a:pt x="143966" y="1339179"/>
                  </a:lnTo>
                  <a:lnTo>
                    <a:pt x="120291" y="1299870"/>
                  </a:lnTo>
                  <a:lnTo>
                    <a:pt x="98498" y="1258824"/>
                  </a:lnTo>
                  <a:lnTo>
                    <a:pt x="78664" y="1216139"/>
                  </a:lnTo>
                  <a:lnTo>
                    <a:pt x="60869" y="1171910"/>
                  </a:lnTo>
                  <a:lnTo>
                    <a:pt x="45192" y="1126236"/>
                  </a:lnTo>
                  <a:lnTo>
                    <a:pt x="31711" y="1079212"/>
                  </a:lnTo>
                  <a:lnTo>
                    <a:pt x="20505" y="1030936"/>
                  </a:lnTo>
                  <a:lnTo>
                    <a:pt x="11652" y="981504"/>
                  </a:lnTo>
                  <a:lnTo>
                    <a:pt x="5231" y="931014"/>
                  </a:lnTo>
                  <a:lnTo>
                    <a:pt x="1320" y="879563"/>
                  </a:lnTo>
                  <a:lnTo>
                    <a:pt x="0" y="827246"/>
                  </a:lnTo>
                  <a:lnTo>
                    <a:pt x="1320" y="774930"/>
                  </a:lnTo>
                  <a:lnTo>
                    <a:pt x="5231" y="723478"/>
                  </a:lnTo>
                  <a:lnTo>
                    <a:pt x="11652" y="672988"/>
                  </a:lnTo>
                  <a:lnTo>
                    <a:pt x="20505" y="623556"/>
                  </a:lnTo>
                  <a:lnTo>
                    <a:pt x="31711" y="575280"/>
                  </a:lnTo>
                  <a:lnTo>
                    <a:pt x="45192" y="528256"/>
                  </a:lnTo>
                  <a:lnTo>
                    <a:pt x="60869" y="482582"/>
                  </a:lnTo>
                  <a:lnTo>
                    <a:pt x="78664" y="438353"/>
                  </a:lnTo>
                  <a:lnTo>
                    <a:pt x="98498" y="395668"/>
                  </a:lnTo>
                  <a:lnTo>
                    <a:pt x="120291" y="354622"/>
                  </a:lnTo>
                  <a:lnTo>
                    <a:pt x="143966" y="315314"/>
                  </a:lnTo>
                  <a:lnTo>
                    <a:pt x="169445" y="277839"/>
                  </a:lnTo>
                  <a:lnTo>
                    <a:pt x="196648" y="242294"/>
                  </a:lnTo>
                  <a:lnTo>
                    <a:pt x="225495" y="208778"/>
                  </a:lnTo>
                  <a:lnTo>
                    <a:pt x="255910" y="177385"/>
                  </a:lnTo>
                  <a:lnTo>
                    <a:pt x="287813" y="148215"/>
                  </a:lnTo>
                  <a:lnTo>
                    <a:pt x="321125" y="121362"/>
                  </a:lnTo>
                  <a:lnTo>
                    <a:pt x="355769" y="96924"/>
                  </a:lnTo>
                  <a:lnTo>
                    <a:pt x="391665" y="74999"/>
                  </a:lnTo>
                  <a:lnTo>
                    <a:pt x="428735" y="55683"/>
                  </a:lnTo>
                  <a:lnTo>
                    <a:pt x="466900" y="39072"/>
                  </a:lnTo>
                  <a:lnTo>
                    <a:pt x="506081" y="25264"/>
                  </a:lnTo>
                  <a:lnTo>
                    <a:pt x="546200" y="14356"/>
                  </a:lnTo>
                  <a:lnTo>
                    <a:pt x="587178" y="6445"/>
                  </a:lnTo>
                  <a:lnTo>
                    <a:pt x="628936" y="1627"/>
                  </a:lnTo>
                  <a:lnTo>
                    <a:pt x="671397" y="0"/>
                  </a:lnTo>
                  <a:lnTo>
                    <a:pt x="719751" y="2146"/>
                  </a:lnTo>
                  <a:lnTo>
                    <a:pt x="767575" y="8528"/>
                  </a:lnTo>
                  <a:lnTo>
                    <a:pt x="814698" y="19059"/>
                  </a:lnTo>
                  <a:lnTo>
                    <a:pt x="860951" y="33652"/>
                  </a:lnTo>
                  <a:lnTo>
                    <a:pt x="906166" y="52221"/>
                  </a:lnTo>
                  <a:lnTo>
                    <a:pt x="950171" y="74680"/>
                  </a:lnTo>
                  <a:lnTo>
                    <a:pt x="992799" y="100943"/>
                  </a:lnTo>
                  <a:lnTo>
                    <a:pt x="1033880" y="130921"/>
                  </a:lnTo>
                  <a:lnTo>
                    <a:pt x="1073245" y="164530"/>
                  </a:lnTo>
                  <a:lnTo>
                    <a:pt x="1110724" y="201683"/>
                  </a:lnTo>
                  <a:lnTo>
                    <a:pt x="1146148" y="242294"/>
                  </a:lnTo>
                  <a:lnTo>
                    <a:pt x="1174217" y="279055"/>
                  </a:lnTo>
                  <a:lnTo>
                    <a:pt x="1200285" y="317653"/>
                  </a:lnTo>
                  <a:lnTo>
                    <a:pt x="1224310" y="357960"/>
                  </a:lnTo>
                  <a:lnTo>
                    <a:pt x="1246248" y="399850"/>
                  </a:lnTo>
                  <a:lnTo>
                    <a:pt x="1266057" y="443197"/>
                  </a:lnTo>
                  <a:lnTo>
                    <a:pt x="1283695" y="487874"/>
                  </a:lnTo>
                  <a:lnTo>
                    <a:pt x="1299120" y="533756"/>
                  </a:lnTo>
                  <a:lnTo>
                    <a:pt x="1312287" y="580714"/>
                  </a:lnTo>
                  <a:lnTo>
                    <a:pt x="1323156" y="628624"/>
                  </a:lnTo>
                  <a:lnTo>
                    <a:pt x="1331684" y="677359"/>
                  </a:lnTo>
                  <a:lnTo>
                    <a:pt x="1337828" y="726791"/>
                  </a:lnTo>
                  <a:lnTo>
                    <a:pt x="1341545" y="776796"/>
                  </a:lnTo>
                  <a:lnTo>
                    <a:pt x="1342794" y="827246"/>
                  </a:lnTo>
                  <a:lnTo>
                    <a:pt x="1341473" y="879563"/>
                  </a:lnTo>
                  <a:lnTo>
                    <a:pt x="1337563" y="931014"/>
                  </a:lnTo>
                  <a:lnTo>
                    <a:pt x="1331142" y="981504"/>
                  </a:lnTo>
                  <a:lnTo>
                    <a:pt x="1322289" y="1030936"/>
                  </a:lnTo>
                  <a:lnTo>
                    <a:pt x="1311083" y="1079212"/>
                  </a:lnTo>
                  <a:lnTo>
                    <a:pt x="1297602" y="1126236"/>
                  </a:lnTo>
                  <a:lnTo>
                    <a:pt x="1281924" y="1171910"/>
                  </a:lnTo>
                  <a:lnTo>
                    <a:pt x="1264130" y="1216139"/>
                  </a:lnTo>
                  <a:lnTo>
                    <a:pt x="1244296" y="1258824"/>
                  </a:lnTo>
                  <a:lnTo>
                    <a:pt x="1222502" y="1299870"/>
                  </a:lnTo>
                  <a:lnTo>
                    <a:pt x="1198827" y="1339179"/>
                  </a:lnTo>
                  <a:lnTo>
                    <a:pt x="1173349" y="1376654"/>
                  </a:lnTo>
                  <a:lnTo>
                    <a:pt x="1146147" y="1412198"/>
                  </a:lnTo>
                  <a:lnTo>
                    <a:pt x="1117299" y="1445715"/>
                  </a:lnTo>
                  <a:lnTo>
                    <a:pt x="1086884" y="1477107"/>
                  </a:lnTo>
                  <a:lnTo>
                    <a:pt x="1054981" y="1506278"/>
                  </a:lnTo>
                  <a:lnTo>
                    <a:pt x="1021668" y="1533130"/>
                  </a:lnTo>
                  <a:lnTo>
                    <a:pt x="987025" y="1557568"/>
                  </a:lnTo>
                  <a:lnTo>
                    <a:pt x="951128" y="1579493"/>
                  </a:lnTo>
                  <a:lnTo>
                    <a:pt x="914059" y="1598810"/>
                  </a:lnTo>
                  <a:lnTo>
                    <a:pt x="875894" y="1615420"/>
                  </a:lnTo>
                  <a:lnTo>
                    <a:pt x="836713" y="1629228"/>
                  </a:lnTo>
                  <a:lnTo>
                    <a:pt x="796594" y="1640136"/>
                  </a:lnTo>
                  <a:lnTo>
                    <a:pt x="755616" y="1648047"/>
                  </a:lnTo>
                  <a:lnTo>
                    <a:pt x="713857" y="1652865"/>
                  </a:lnTo>
                  <a:lnTo>
                    <a:pt x="671397" y="1654493"/>
                  </a:lnTo>
                  <a:close/>
                </a:path>
              </a:pathLst>
            </a:custGeom>
            <a:solidFill>
              <a:srgbClr val="25A6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7313721" y="448548"/>
              <a:ext cx="1343025" cy="1654810"/>
            </a:xfrm>
            <a:custGeom>
              <a:rect b="b" l="l" r="r" t="t"/>
              <a:pathLst>
                <a:path extrusionOk="0" h="1654810" w="1343025">
                  <a:moveTo>
                    <a:pt x="0" y="827246"/>
                  </a:moveTo>
                  <a:lnTo>
                    <a:pt x="1320" y="774930"/>
                  </a:lnTo>
                  <a:lnTo>
                    <a:pt x="5231" y="723478"/>
                  </a:lnTo>
                  <a:lnTo>
                    <a:pt x="11652" y="672988"/>
                  </a:lnTo>
                  <a:lnTo>
                    <a:pt x="20505" y="623556"/>
                  </a:lnTo>
                  <a:lnTo>
                    <a:pt x="31711" y="575280"/>
                  </a:lnTo>
                  <a:lnTo>
                    <a:pt x="45192" y="528256"/>
                  </a:lnTo>
                  <a:lnTo>
                    <a:pt x="60869" y="482582"/>
                  </a:lnTo>
                  <a:lnTo>
                    <a:pt x="78664" y="438353"/>
                  </a:lnTo>
                  <a:lnTo>
                    <a:pt x="98498" y="395668"/>
                  </a:lnTo>
                  <a:lnTo>
                    <a:pt x="120291" y="354622"/>
                  </a:lnTo>
                  <a:lnTo>
                    <a:pt x="143966" y="315314"/>
                  </a:lnTo>
                  <a:lnTo>
                    <a:pt x="169445" y="277839"/>
                  </a:lnTo>
                  <a:lnTo>
                    <a:pt x="196647" y="242294"/>
                  </a:lnTo>
                  <a:lnTo>
                    <a:pt x="225495" y="208778"/>
                  </a:lnTo>
                  <a:lnTo>
                    <a:pt x="255910" y="177385"/>
                  </a:lnTo>
                  <a:lnTo>
                    <a:pt x="287813" y="148215"/>
                  </a:lnTo>
                  <a:lnTo>
                    <a:pt x="321125" y="121362"/>
                  </a:lnTo>
                  <a:lnTo>
                    <a:pt x="355769" y="96924"/>
                  </a:lnTo>
                  <a:lnTo>
                    <a:pt x="391665" y="74999"/>
                  </a:lnTo>
                  <a:lnTo>
                    <a:pt x="428735" y="55683"/>
                  </a:lnTo>
                  <a:lnTo>
                    <a:pt x="466900" y="39072"/>
                  </a:lnTo>
                  <a:lnTo>
                    <a:pt x="506081" y="25264"/>
                  </a:lnTo>
                  <a:lnTo>
                    <a:pt x="546200" y="14356"/>
                  </a:lnTo>
                  <a:lnTo>
                    <a:pt x="587178" y="6445"/>
                  </a:lnTo>
                  <a:lnTo>
                    <a:pt x="628936" y="1627"/>
                  </a:lnTo>
                  <a:lnTo>
                    <a:pt x="671397" y="0"/>
                  </a:lnTo>
                  <a:lnTo>
                    <a:pt x="719751" y="2146"/>
                  </a:lnTo>
                  <a:lnTo>
                    <a:pt x="767575" y="8528"/>
                  </a:lnTo>
                  <a:lnTo>
                    <a:pt x="814698" y="19059"/>
                  </a:lnTo>
                  <a:lnTo>
                    <a:pt x="860951" y="33652"/>
                  </a:lnTo>
                  <a:lnTo>
                    <a:pt x="906166" y="52221"/>
                  </a:lnTo>
                  <a:lnTo>
                    <a:pt x="950171" y="74680"/>
                  </a:lnTo>
                  <a:lnTo>
                    <a:pt x="992799" y="100943"/>
                  </a:lnTo>
                  <a:lnTo>
                    <a:pt x="1033880" y="130921"/>
                  </a:lnTo>
                  <a:lnTo>
                    <a:pt x="1073245" y="164530"/>
                  </a:lnTo>
                  <a:lnTo>
                    <a:pt x="1110724" y="201683"/>
                  </a:lnTo>
                  <a:lnTo>
                    <a:pt x="1146147" y="242294"/>
                  </a:lnTo>
                  <a:lnTo>
                    <a:pt x="1174217" y="279055"/>
                  </a:lnTo>
                  <a:lnTo>
                    <a:pt x="1200285" y="317653"/>
                  </a:lnTo>
                  <a:lnTo>
                    <a:pt x="1224310" y="357960"/>
                  </a:lnTo>
                  <a:lnTo>
                    <a:pt x="1246248" y="399850"/>
                  </a:lnTo>
                  <a:lnTo>
                    <a:pt x="1266057" y="443197"/>
                  </a:lnTo>
                  <a:lnTo>
                    <a:pt x="1283695" y="487874"/>
                  </a:lnTo>
                  <a:lnTo>
                    <a:pt x="1299120" y="533756"/>
                  </a:lnTo>
                  <a:lnTo>
                    <a:pt x="1312287" y="580714"/>
                  </a:lnTo>
                  <a:lnTo>
                    <a:pt x="1323156" y="628624"/>
                  </a:lnTo>
                  <a:lnTo>
                    <a:pt x="1331684" y="677359"/>
                  </a:lnTo>
                  <a:lnTo>
                    <a:pt x="1337828" y="726791"/>
                  </a:lnTo>
                  <a:lnTo>
                    <a:pt x="1341545" y="776796"/>
                  </a:lnTo>
                  <a:lnTo>
                    <a:pt x="1342794" y="827246"/>
                  </a:lnTo>
                  <a:lnTo>
                    <a:pt x="1341473" y="879563"/>
                  </a:lnTo>
                  <a:lnTo>
                    <a:pt x="1337563" y="931014"/>
                  </a:lnTo>
                  <a:lnTo>
                    <a:pt x="1331142" y="981504"/>
                  </a:lnTo>
                  <a:lnTo>
                    <a:pt x="1322289" y="1030936"/>
                  </a:lnTo>
                  <a:lnTo>
                    <a:pt x="1311083" y="1079212"/>
                  </a:lnTo>
                  <a:lnTo>
                    <a:pt x="1297602" y="1126236"/>
                  </a:lnTo>
                  <a:lnTo>
                    <a:pt x="1281924" y="1171910"/>
                  </a:lnTo>
                  <a:lnTo>
                    <a:pt x="1264130" y="1216139"/>
                  </a:lnTo>
                  <a:lnTo>
                    <a:pt x="1244296" y="1258824"/>
                  </a:lnTo>
                  <a:lnTo>
                    <a:pt x="1222502" y="1299870"/>
                  </a:lnTo>
                  <a:lnTo>
                    <a:pt x="1198827" y="1339179"/>
                  </a:lnTo>
                  <a:lnTo>
                    <a:pt x="1173349" y="1376654"/>
                  </a:lnTo>
                  <a:lnTo>
                    <a:pt x="1146147" y="1412198"/>
                  </a:lnTo>
                  <a:lnTo>
                    <a:pt x="1117299" y="1445715"/>
                  </a:lnTo>
                  <a:lnTo>
                    <a:pt x="1086884" y="1477107"/>
                  </a:lnTo>
                  <a:lnTo>
                    <a:pt x="1054981" y="1506278"/>
                  </a:lnTo>
                  <a:lnTo>
                    <a:pt x="1021668" y="1533130"/>
                  </a:lnTo>
                  <a:lnTo>
                    <a:pt x="987025" y="1557568"/>
                  </a:lnTo>
                  <a:lnTo>
                    <a:pt x="951128" y="1579493"/>
                  </a:lnTo>
                  <a:lnTo>
                    <a:pt x="914059" y="1598810"/>
                  </a:lnTo>
                  <a:lnTo>
                    <a:pt x="875894" y="1615420"/>
                  </a:lnTo>
                  <a:lnTo>
                    <a:pt x="836713" y="1629228"/>
                  </a:lnTo>
                  <a:lnTo>
                    <a:pt x="796594" y="1640136"/>
                  </a:lnTo>
                  <a:lnTo>
                    <a:pt x="755616" y="1648047"/>
                  </a:lnTo>
                  <a:lnTo>
                    <a:pt x="713857" y="1652865"/>
                  </a:lnTo>
                  <a:lnTo>
                    <a:pt x="671397" y="1654493"/>
                  </a:lnTo>
                  <a:lnTo>
                    <a:pt x="628936" y="1652865"/>
                  </a:lnTo>
                  <a:lnTo>
                    <a:pt x="587178" y="1648047"/>
                  </a:lnTo>
                  <a:lnTo>
                    <a:pt x="546200" y="1640136"/>
                  </a:lnTo>
                  <a:lnTo>
                    <a:pt x="506081" y="1629228"/>
                  </a:lnTo>
                  <a:lnTo>
                    <a:pt x="466900" y="1615420"/>
                  </a:lnTo>
                  <a:lnTo>
                    <a:pt x="428735" y="1598810"/>
                  </a:lnTo>
                  <a:lnTo>
                    <a:pt x="391665" y="1579493"/>
                  </a:lnTo>
                  <a:lnTo>
                    <a:pt x="355769" y="1557568"/>
                  </a:lnTo>
                  <a:lnTo>
                    <a:pt x="321125" y="1533130"/>
                  </a:lnTo>
                  <a:lnTo>
                    <a:pt x="287813" y="1506278"/>
                  </a:lnTo>
                  <a:lnTo>
                    <a:pt x="255910" y="1477107"/>
                  </a:lnTo>
                  <a:lnTo>
                    <a:pt x="225495" y="1445715"/>
                  </a:lnTo>
                  <a:lnTo>
                    <a:pt x="196647" y="1412198"/>
                  </a:lnTo>
                  <a:lnTo>
                    <a:pt x="169445" y="1376654"/>
                  </a:lnTo>
                  <a:lnTo>
                    <a:pt x="143966" y="1339179"/>
                  </a:lnTo>
                  <a:lnTo>
                    <a:pt x="120291" y="1299870"/>
                  </a:lnTo>
                  <a:lnTo>
                    <a:pt x="98498" y="1258824"/>
                  </a:lnTo>
                  <a:lnTo>
                    <a:pt x="78664" y="1216139"/>
                  </a:lnTo>
                  <a:lnTo>
                    <a:pt x="60869" y="1171910"/>
                  </a:lnTo>
                  <a:lnTo>
                    <a:pt x="45192" y="1126236"/>
                  </a:lnTo>
                  <a:lnTo>
                    <a:pt x="31711" y="1079212"/>
                  </a:lnTo>
                  <a:lnTo>
                    <a:pt x="20505" y="1030936"/>
                  </a:lnTo>
                  <a:lnTo>
                    <a:pt x="11652" y="981504"/>
                  </a:lnTo>
                  <a:lnTo>
                    <a:pt x="5231" y="931014"/>
                  </a:lnTo>
                  <a:lnTo>
                    <a:pt x="1320" y="879563"/>
                  </a:lnTo>
                  <a:lnTo>
                    <a:pt x="0" y="827246"/>
                  </a:lnTo>
                  <a:close/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70" name="Google Shape;270;p26"/>
          <p:cNvSpPr txBox="1"/>
          <p:nvPr>
            <p:ph type="title"/>
          </p:nvPr>
        </p:nvSpPr>
        <p:spPr>
          <a:xfrm>
            <a:off x="7583408" y="836887"/>
            <a:ext cx="71691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Heat,low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6"/>
          <p:cNvSpPr txBox="1"/>
          <p:nvPr/>
        </p:nvSpPr>
        <p:spPr>
          <a:xfrm>
            <a:off x="7583408" y="1046436"/>
            <a:ext cx="708025" cy="657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,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good,lon  g life,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26"/>
          <p:cNvGrpSpPr/>
          <p:nvPr/>
        </p:nvGrpSpPr>
        <p:grpSpPr>
          <a:xfrm>
            <a:off x="5394478" y="2957888"/>
            <a:ext cx="1343025" cy="1654810"/>
            <a:chOff x="5394478" y="2957888"/>
            <a:chExt cx="1343025" cy="1654810"/>
          </a:xfrm>
        </p:grpSpPr>
        <p:sp>
          <p:nvSpPr>
            <p:cNvPr id="273" name="Google Shape;273;p26"/>
            <p:cNvSpPr/>
            <p:nvPr/>
          </p:nvSpPr>
          <p:spPr>
            <a:xfrm>
              <a:off x="5394478" y="2957888"/>
              <a:ext cx="1343025" cy="1654810"/>
            </a:xfrm>
            <a:custGeom>
              <a:rect b="b" l="l" r="r" t="t"/>
              <a:pathLst>
                <a:path extrusionOk="0" h="1654810" w="1343025">
                  <a:moveTo>
                    <a:pt x="671397" y="1654493"/>
                  </a:moveTo>
                  <a:lnTo>
                    <a:pt x="628936" y="1652865"/>
                  </a:lnTo>
                  <a:lnTo>
                    <a:pt x="587178" y="1648047"/>
                  </a:lnTo>
                  <a:lnTo>
                    <a:pt x="546200" y="1640136"/>
                  </a:lnTo>
                  <a:lnTo>
                    <a:pt x="506081" y="1629228"/>
                  </a:lnTo>
                  <a:lnTo>
                    <a:pt x="466900" y="1615420"/>
                  </a:lnTo>
                  <a:lnTo>
                    <a:pt x="428735" y="1598810"/>
                  </a:lnTo>
                  <a:lnTo>
                    <a:pt x="391665" y="1579493"/>
                  </a:lnTo>
                  <a:lnTo>
                    <a:pt x="355769" y="1557568"/>
                  </a:lnTo>
                  <a:lnTo>
                    <a:pt x="321125" y="1533130"/>
                  </a:lnTo>
                  <a:lnTo>
                    <a:pt x="287813" y="1506278"/>
                  </a:lnTo>
                  <a:lnTo>
                    <a:pt x="255910" y="1477107"/>
                  </a:lnTo>
                  <a:lnTo>
                    <a:pt x="225495" y="1445715"/>
                  </a:lnTo>
                  <a:lnTo>
                    <a:pt x="196647" y="1412198"/>
                  </a:lnTo>
                  <a:lnTo>
                    <a:pt x="169445" y="1376654"/>
                  </a:lnTo>
                  <a:lnTo>
                    <a:pt x="143966" y="1339179"/>
                  </a:lnTo>
                  <a:lnTo>
                    <a:pt x="120291" y="1299870"/>
                  </a:lnTo>
                  <a:lnTo>
                    <a:pt x="98498" y="1258824"/>
                  </a:lnTo>
                  <a:lnTo>
                    <a:pt x="78664" y="1216139"/>
                  </a:lnTo>
                  <a:lnTo>
                    <a:pt x="60869" y="1171910"/>
                  </a:lnTo>
                  <a:lnTo>
                    <a:pt x="45192" y="1126236"/>
                  </a:lnTo>
                  <a:lnTo>
                    <a:pt x="31711" y="1079212"/>
                  </a:lnTo>
                  <a:lnTo>
                    <a:pt x="20505" y="1030936"/>
                  </a:lnTo>
                  <a:lnTo>
                    <a:pt x="11652" y="981504"/>
                  </a:lnTo>
                  <a:lnTo>
                    <a:pt x="5231" y="931014"/>
                  </a:lnTo>
                  <a:lnTo>
                    <a:pt x="1320" y="879563"/>
                  </a:lnTo>
                  <a:lnTo>
                    <a:pt x="0" y="827246"/>
                  </a:lnTo>
                  <a:lnTo>
                    <a:pt x="1320" y="774930"/>
                  </a:lnTo>
                  <a:lnTo>
                    <a:pt x="5231" y="723478"/>
                  </a:lnTo>
                  <a:lnTo>
                    <a:pt x="11652" y="672988"/>
                  </a:lnTo>
                  <a:lnTo>
                    <a:pt x="20505" y="623556"/>
                  </a:lnTo>
                  <a:lnTo>
                    <a:pt x="31711" y="575280"/>
                  </a:lnTo>
                  <a:lnTo>
                    <a:pt x="45192" y="528256"/>
                  </a:lnTo>
                  <a:lnTo>
                    <a:pt x="60869" y="482582"/>
                  </a:lnTo>
                  <a:lnTo>
                    <a:pt x="78664" y="438353"/>
                  </a:lnTo>
                  <a:lnTo>
                    <a:pt x="98498" y="395668"/>
                  </a:lnTo>
                  <a:lnTo>
                    <a:pt x="120291" y="354622"/>
                  </a:lnTo>
                  <a:lnTo>
                    <a:pt x="143966" y="315314"/>
                  </a:lnTo>
                  <a:lnTo>
                    <a:pt x="169445" y="277839"/>
                  </a:lnTo>
                  <a:lnTo>
                    <a:pt x="196648" y="242294"/>
                  </a:lnTo>
                  <a:lnTo>
                    <a:pt x="225495" y="208778"/>
                  </a:lnTo>
                  <a:lnTo>
                    <a:pt x="255910" y="177385"/>
                  </a:lnTo>
                  <a:lnTo>
                    <a:pt x="287813" y="148215"/>
                  </a:lnTo>
                  <a:lnTo>
                    <a:pt x="321125" y="121362"/>
                  </a:lnTo>
                  <a:lnTo>
                    <a:pt x="355769" y="96924"/>
                  </a:lnTo>
                  <a:lnTo>
                    <a:pt x="391665" y="74999"/>
                  </a:lnTo>
                  <a:lnTo>
                    <a:pt x="428735" y="55683"/>
                  </a:lnTo>
                  <a:lnTo>
                    <a:pt x="466900" y="39072"/>
                  </a:lnTo>
                  <a:lnTo>
                    <a:pt x="506081" y="25264"/>
                  </a:lnTo>
                  <a:lnTo>
                    <a:pt x="546200" y="14356"/>
                  </a:lnTo>
                  <a:lnTo>
                    <a:pt x="587178" y="6445"/>
                  </a:lnTo>
                  <a:lnTo>
                    <a:pt x="628936" y="1627"/>
                  </a:lnTo>
                  <a:lnTo>
                    <a:pt x="671397" y="0"/>
                  </a:lnTo>
                  <a:lnTo>
                    <a:pt x="719751" y="2146"/>
                  </a:lnTo>
                  <a:lnTo>
                    <a:pt x="767575" y="8528"/>
                  </a:lnTo>
                  <a:lnTo>
                    <a:pt x="814698" y="19059"/>
                  </a:lnTo>
                  <a:lnTo>
                    <a:pt x="860951" y="33652"/>
                  </a:lnTo>
                  <a:lnTo>
                    <a:pt x="906166" y="52221"/>
                  </a:lnTo>
                  <a:lnTo>
                    <a:pt x="950171" y="74680"/>
                  </a:lnTo>
                  <a:lnTo>
                    <a:pt x="992799" y="100943"/>
                  </a:lnTo>
                  <a:lnTo>
                    <a:pt x="1033880" y="130921"/>
                  </a:lnTo>
                  <a:lnTo>
                    <a:pt x="1073245" y="164530"/>
                  </a:lnTo>
                  <a:lnTo>
                    <a:pt x="1110724" y="201683"/>
                  </a:lnTo>
                  <a:lnTo>
                    <a:pt x="1146148" y="242294"/>
                  </a:lnTo>
                  <a:lnTo>
                    <a:pt x="1174217" y="279055"/>
                  </a:lnTo>
                  <a:lnTo>
                    <a:pt x="1200285" y="317653"/>
                  </a:lnTo>
                  <a:lnTo>
                    <a:pt x="1224310" y="357960"/>
                  </a:lnTo>
                  <a:lnTo>
                    <a:pt x="1246248" y="399850"/>
                  </a:lnTo>
                  <a:lnTo>
                    <a:pt x="1266057" y="443197"/>
                  </a:lnTo>
                  <a:lnTo>
                    <a:pt x="1283695" y="487874"/>
                  </a:lnTo>
                  <a:lnTo>
                    <a:pt x="1299120" y="533755"/>
                  </a:lnTo>
                  <a:lnTo>
                    <a:pt x="1312287" y="580714"/>
                  </a:lnTo>
                  <a:lnTo>
                    <a:pt x="1323156" y="628624"/>
                  </a:lnTo>
                  <a:lnTo>
                    <a:pt x="1331684" y="677359"/>
                  </a:lnTo>
                  <a:lnTo>
                    <a:pt x="1337828" y="726791"/>
                  </a:lnTo>
                  <a:lnTo>
                    <a:pt x="1341545" y="776796"/>
                  </a:lnTo>
                  <a:lnTo>
                    <a:pt x="1342794" y="827246"/>
                  </a:lnTo>
                  <a:lnTo>
                    <a:pt x="1341473" y="879563"/>
                  </a:lnTo>
                  <a:lnTo>
                    <a:pt x="1337563" y="931014"/>
                  </a:lnTo>
                  <a:lnTo>
                    <a:pt x="1331142" y="981504"/>
                  </a:lnTo>
                  <a:lnTo>
                    <a:pt x="1322289" y="1030936"/>
                  </a:lnTo>
                  <a:lnTo>
                    <a:pt x="1311083" y="1079212"/>
                  </a:lnTo>
                  <a:lnTo>
                    <a:pt x="1297602" y="1126236"/>
                  </a:lnTo>
                  <a:lnTo>
                    <a:pt x="1281924" y="1171910"/>
                  </a:lnTo>
                  <a:lnTo>
                    <a:pt x="1264130" y="1216139"/>
                  </a:lnTo>
                  <a:lnTo>
                    <a:pt x="1244296" y="1258824"/>
                  </a:lnTo>
                  <a:lnTo>
                    <a:pt x="1222502" y="1299870"/>
                  </a:lnTo>
                  <a:lnTo>
                    <a:pt x="1198827" y="1339179"/>
                  </a:lnTo>
                  <a:lnTo>
                    <a:pt x="1173349" y="1376654"/>
                  </a:lnTo>
                  <a:lnTo>
                    <a:pt x="1146147" y="1412198"/>
                  </a:lnTo>
                  <a:lnTo>
                    <a:pt x="1117299" y="1445715"/>
                  </a:lnTo>
                  <a:lnTo>
                    <a:pt x="1086884" y="1477107"/>
                  </a:lnTo>
                  <a:lnTo>
                    <a:pt x="1054981" y="1506278"/>
                  </a:lnTo>
                  <a:lnTo>
                    <a:pt x="1021668" y="1533130"/>
                  </a:lnTo>
                  <a:lnTo>
                    <a:pt x="987025" y="1557568"/>
                  </a:lnTo>
                  <a:lnTo>
                    <a:pt x="951128" y="1579493"/>
                  </a:lnTo>
                  <a:lnTo>
                    <a:pt x="914059" y="1598810"/>
                  </a:lnTo>
                  <a:lnTo>
                    <a:pt x="875894" y="1615420"/>
                  </a:lnTo>
                  <a:lnTo>
                    <a:pt x="836713" y="1629228"/>
                  </a:lnTo>
                  <a:lnTo>
                    <a:pt x="796594" y="1640136"/>
                  </a:lnTo>
                  <a:lnTo>
                    <a:pt x="755616" y="1648047"/>
                  </a:lnTo>
                  <a:lnTo>
                    <a:pt x="713857" y="1652865"/>
                  </a:lnTo>
                  <a:lnTo>
                    <a:pt x="671397" y="1654493"/>
                  </a:lnTo>
                  <a:close/>
                </a:path>
              </a:pathLst>
            </a:custGeom>
            <a:solidFill>
              <a:srgbClr val="25A6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394478" y="2957888"/>
              <a:ext cx="1343025" cy="1654810"/>
            </a:xfrm>
            <a:custGeom>
              <a:rect b="b" l="l" r="r" t="t"/>
              <a:pathLst>
                <a:path extrusionOk="0" h="1654810" w="1343025">
                  <a:moveTo>
                    <a:pt x="0" y="827246"/>
                  </a:moveTo>
                  <a:lnTo>
                    <a:pt x="1320" y="774930"/>
                  </a:lnTo>
                  <a:lnTo>
                    <a:pt x="5231" y="723478"/>
                  </a:lnTo>
                  <a:lnTo>
                    <a:pt x="11652" y="672988"/>
                  </a:lnTo>
                  <a:lnTo>
                    <a:pt x="20505" y="623556"/>
                  </a:lnTo>
                  <a:lnTo>
                    <a:pt x="31711" y="575280"/>
                  </a:lnTo>
                  <a:lnTo>
                    <a:pt x="45192" y="528256"/>
                  </a:lnTo>
                  <a:lnTo>
                    <a:pt x="60869" y="482582"/>
                  </a:lnTo>
                  <a:lnTo>
                    <a:pt x="78664" y="438353"/>
                  </a:lnTo>
                  <a:lnTo>
                    <a:pt x="98498" y="395668"/>
                  </a:lnTo>
                  <a:lnTo>
                    <a:pt x="120291" y="354622"/>
                  </a:lnTo>
                  <a:lnTo>
                    <a:pt x="143966" y="315314"/>
                  </a:lnTo>
                  <a:lnTo>
                    <a:pt x="169445" y="277839"/>
                  </a:lnTo>
                  <a:lnTo>
                    <a:pt x="196647" y="242294"/>
                  </a:lnTo>
                  <a:lnTo>
                    <a:pt x="225495" y="208778"/>
                  </a:lnTo>
                  <a:lnTo>
                    <a:pt x="255910" y="177385"/>
                  </a:lnTo>
                  <a:lnTo>
                    <a:pt x="287813" y="148215"/>
                  </a:lnTo>
                  <a:lnTo>
                    <a:pt x="321125" y="121362"/>
                  </a:lnTo>
                  <a:lnTo>
                    <a:pt x="355769" y="96924"/>
                  </a:lnTo>
                  <a:lnTo>
                    <a:pt x="391665" y="74999"/>
                  </a:lnTo>
                  <a:lnTo>
                    <a:pt x="428735" y="55683"/>
                  </a:lnTo>
                  <a:lnTo>
                    <a:pt x="466900" y="39072"/>
                  </a:lnTo>
                  <a:lnTo>
                    <a:pt x="506081" y="25264"/>
                  </a:lnTo>
                  <a:lnTo>
                    <a:pt x="546200" y="14356"/>
                  </a:lnTo>
                  <a:lnTo>
                    <a:pt x="587178" y="6445"/>
                  </a:lnTo>
                  <a:lnTo>
                    <a:pt x="628936" y="1627"/>
                  </a:lnTo>
                  <a:lnTo>
                    <a:pt x="671397" y="0"/>
                  </a:lnTo>
                  <a:lnTo>
                    <a:pt x="719751" y="2146"/>
                  </a:lnTo>
                  <a:lnTo>
                    <a:pt x="767575" y="8528"/>
                  </a:lnTo>
                  <a:lnTo>
                    <a:pt x="814698" y="19059"/>
                  </a:lnTo>
                  <a:lnTo>
                    <a:pt x="860951" y="33652"/>
                  </a:lnTo>
                  <a:lnTo>
                    <a:pt x="906166" y="52221"/>
                  </a:lnTo>
                  <a:lnTo>
                    <a:pt x="950171" y="74680"/>
                  </a:lnTo>
                  <a:lnTo>
                    <a:pt x="992799" y="100943"/>
                  </a:lnTo>
                  <a:lnTo>
                    <a:pt x="1033880" y="130921"/>
                  </a:lnTo>
                  <a:lnTo>
                    <a:pt x="1073245" y="164530"/>
                  </a:lnTo>
                  <a:lnTo>
                    <a:pt x="1110724" y="201683"/>
                  </a:lnTo>
                  <a:lnTo>
                    <a:pt x="1146147" y="242294"/>
                  </a:lnTo>
                  <a:lnTo>
                    <a:pt x="1174217" y="279055"/>
                  </a:lnTo>
                  <a:lnTo>
                    <a:pt x="1200285" y="317653"/>
                  </a:lnTo>
                  <a:lnTo>
                    <a:pt x="1224310" y="357960"/>
                  </a:lnTo>
                  <a:lnTo>
                    <a:pt x="1246248" y="399850"/>
                  </a:lnTo>
                  <a:lnTo>
                    <a:pt x="1266057" y="443197"/>
                  </a:lnTo>
                  <a:lnTo>
                    <a:pt x="1283695" y="487874"/>
                  </a:lnTo>
                  <a:lnTo>
                    <a:pt x="1299120" y="533755"/>
                  </a:lnTo>
                  <a:lnTo>
                    <a:pt x="1312287" y="580714"/>
                  </a:lnTo>
                  <a:lnTo>
                    <a:pt x="1323156" y="628624"/>
                  </a:lnTo>
                  <a:lnTo>
                    <a:pt x="1331684" y="677359"/>
                  </a:lnTo>
                  <a:lnTo>
                    <a:pt x="1337828" y="726791"/>
                  </a:lnTo>
                  <a:lnTo>
                    <a:pt x="1341545" y="776796"/>
                  </a:lnTo>
                  <a:lnTo>
                    <a:pt x="1342794" y="827246"/>
                  </a:lnTo>
                  <a:lnTo>
                    <a:pt x="1341473" y="879563"/>
                  </a:lnTo>
                  <a:lnTo>
                    <a:pt x="1337563" y="931014"/>
                  </a:lnTo>
                  <a:lnTo>
                    <a:pt x="1331142" y="981504"/>
                  </a:lnTo>
                  <a:lnTo>
                    <a:pt x="1322289" y="1030936"/>
                  </a:lnTo>
                  <a:lnTo>
                    <a:pt x="1311083" y="1079212"/>
                  </a:lnTo>
                  <a:lnTo>
                    <a:pt x="1297602" y="1126236"/>
                  </a:lnTo>
                  <a:lnTo>
                    <a:pt x="1281924" y="1171910"/>
                  </a:lnTo>
                  <a:lnTo>
                    <a:pt x="1264130" y="1216139"/>
                  </a:lnTo>
                  <a:lnTo>
                    <a:pt x="1244296" y="1258824"/>
                  </a:lnTo>
                  <a:lnTo>
                    <a:pt x="1222502" y="1299870"/>
                  </a:lnTo>
                  <a:lnTo>
                    <a:pt x="1198827" y="1339179"/>
                  </a:lnTo>
                  <a:lnTo>
                    <a:pt x="1173349" y="1376654"/>
                  </a:lnTo>
                  <a:lnTo>
                    <a:pt x="1146147" y="1412198"/>
                  </a:lnTo>
                  <a:lnTo>
                    <a:pt x="1117299" y="1445715"/>
                  </a:lnTo>
                  <a:lnTo>
                    <a:pt x="1086884" y="1477107"/>
                  </a:lnTo>
                  <a:lnTo>
                    <a:pt x="1054981" y="1506278"/>
                  </a:lnTo>
                  <a:lnTo>
                    <a:pt x="1021668" y="1533130"/>
                  </a:lnTo>
                  <a:lnTo>
                    <a:pt x="987025" y="1557568"/>
                  </a:lnTo>
                  <a:lnTo>
                    <a:pt x="951128" y="1579493"/>
                  </a:lnTo>
                  <a:lnTo>
                    <a:pt x="914059" y="1598810"/>
                  </a:lnTo>
                  <a:lnTo>
                    <a:pt x="875894" y="1615420"/>
                  </a:lnTo>
                  <a:lnTo>
                    <a:pt x="836713" y="1629228"/>
                  </a:lnTo>
                  <a:lnTo>
                    <a:pt x="796594" y="1640136"/>
                  </a:lnTo>
                  <a:lnTo>
                    <a:pt x="755616" y="1648047"/>
                  </a:lnTo>
                  <a:lnTo>
                    <a:pt x="713857" y="1652865"/>
                  </a:lnTo>
                  <a:lnTo>
                    <a:pt x="671397" y="1654493"/>
                  </a:lnTo>
                  <a:lnTo>
                    <a:pt x="628936" y="1652865"/>
                  </a:lnTo>
                  <a:lnTo>
                    <a:pt x="587178" y="1648047"/>
                  </a:lnTo>
                  <a:lnTo>
                    <a:pt x="546200" y="1640136"/>
                  </a:lnTo>
                  <a:lnTo>
                    <a:pt x="506081" y="1629228"/>
                  </a:lnTo>
                  <a:lnTo>
                    <a:pt x="466900" y="1615420"/>
                  </a:lnTo>
                  <a:lnTo>
                    <a:pt x="428735" y="1598810"/>
                  </a:lnTo>
                  <a:lnTo>
                    <a:pt x="391665" y="1579493"/>
                  </a:lnTo>
                  <a:lnTo>
                    <a:pt x="355769" y="1557568"/>
                  </a:lnTo>
                  <a:lnTo>
                    <a:pt x="321125" y="1533130"/>
                  </a:lnTo>
                  <a:lnTo>
                    <a:pt x="287813" y="1506278"/>
                  </a:lnTo>
                  <a:lnTo>
                    <a:pt x="255910" y="1477107"/>
                  </a:lnTo>
                  <a:lnTo>
                    <a:pt x="225495" y="1445715"/>
                  </a:lnTo>
                  <a:lnTo>
                    <a:pt x="196647" y="1412198"/>
                  </a:lnTo>
                  <a:lnTo>
                    <a:pt x="169445" y="1376654"/>
                  </a:lnTo>
                  <a:lnTo>
                    <a:pt x="143966" y="1339179"/>
                  </a:lnTo>
                  <a:lnTo>
                    <a:pt x="120291" y="1299870"/>
                  </a:lnTo>
                  <a:lnTo>
                    <a:pt x="98498" y="1258824"/>
                  </a:lnTo>
                  <a:lnTo>
                    <a:pt x="78664" y="1216139"/>
                  </a:lnTo>
                  <a:lnTo>
                    <a:pt x="60869" y="1171910"/>
                  </a:lnTo>
                  <a:lnTo>
                    <a:pt x="45192" y="1126236"/>
                  </a:lnTo>
                  <a:lnTo>
                    <a:pt x="31711" y="1079212"/>
                  </a:lnTo>
                  <a:lnTo>
                    <a:pt x="20505" y="1030936"/>
                  </a:lnTo>
                  <a:lnTo>
                    <a:pt x="11652" y="981504"/>
                  </a:lnTo>
                  <a:lnTo>
                    <a:pt x="5231" y="931014"/>
                  </a:lnTo>
                  <a:lnTo>
                    <a:pt x="1320" y="879563"/>
                  </a:lnTo>
                  <a:lnTo>
                    <a:pt x="0" y="827246"/>
                  </a:lnTo>
                  <a:close/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75" name="Google Shape;275;p26"/>
          <p:cNvSpPr txBox="1"/>
          <p:nvPr/>
        </p:nvSpPr>
        <p:spPr>
          <a:xfrm>
            <a:off x="5664163" y="3346224"/>
            <a:ext cx="755650" cy="86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0" lvl="0" marL="12700" marR="53339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better,ey  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,get,resol  ution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6" name="Google Shape;276;p26"/>
          <p:cNvGrpSpPr/>
          <p:nvPr/>
        </p:nvGrpSpPr>
        <p:grpSpPr>
          <a:xfrm>
            <a:off x="5394453" y="507848"/>
            <a:ext cx="1343025" cy="1654810"/>
            <a:chOff x="5394453" y="507848"/>
            <a:chExt cx="1343025" cy="1654810"/>
          </a:xfrm>
        </p:grpSpPr>
        <p:sp>
          <p:nvSpPr>
            <p:cNvPr id="277" name="Google Shape;277;p26"/>
            <p:cNvSpPr/>
            <p:nvPr/>
          </p:nvSpPr>
          <p:spPr>
            <a:xfrm>
              <a:off x="5394453" y="507848"/>
              <a:ext cx="1343025" cy="1654810"/>
            </a:xfrm>
            <a:custGeom>
              <a:rect b="b" l="l" r="r" t="t"/>
              <a:pathLst>
                <a:path extrusionOk="0" h="1654810" w="1343025">
                  <a:moveTo>
                    <a:pt x="671397" y="1654493"/>
                  </a:moveTo>
                  <a:lnTo>
                    <a:pt x="628936" y="1652865"/>
                  </a:lnTo>
                  <a:lnTo>
                    <a:pt x="587178" y="1648047"/>
                  </a:lnTo>
                  <a:lnTo>
                    <a:pt x="546200" y="1640136"/>
                  </a:lnTo>
                  <a:lnTo>
                    <a:pt x="506081" y="1629228"/>
                  </a:lnTo>
                  <a:lnTo>
                    <a:pt x="466900" y="1615420"/>
                  </a:lnTo>
                  <a:lnTo>
                    <a:pt x="428735" y="1598810"/>
                  </a:lnTo>
                  <a:lnTo>
                    <a:pt x="391665" y="1579493"/>
                  </a:lnTo>
                  <a:lnTo>
                    <a:pt x="355769" y="1557568"/>
                  </a:lnTo>
                  <a:lnTo>
                    <a:pt x="321125" y="1533130"/>
                  </a:lnTo>
                  <a:lnTo>
                    <a:pt x="287813" y="1506278"/>
                  </a:lnTo>
                  <a:lnTo>
                    <a:pt x="255910" y="1477107"/>
                  </a:lnTo>
                  <a:lnTo>
                    <a:pt x="225495" y="1445715"/>
                  </a:lnTo>
                  <a:lnTo>
                    <a:pt x="196647" y="1412198"/>
                  </a:lnTo>
                  <a:lnTo>
                    <a:pt x="169445" y="1376654"/>
                  </a:lnTo>
                  <a:lnTo>
                    <a:pt x="143966" y="1339179"/>
                  </a:lnTo>
                  <a:lnTo>
                    <a:pt x="120291" y="1299870"/>
                  </a:lnTo>
                  <a:lnTo>
                    <a:pt x="98498" y="1258824"/>
                  </a:lnTo>
                  <a:lnTo>
                    <a:pt x="78664" y="1216139"/>
                  </a:lnTo>
                  <a:lnTo>
                    <a:pt x="60869" y="1171910"/>
                  </a:lnTo>
                  <a:lnTo>
                    <a:pt x="45192" y="1126236"/>
                  </a:lnTo>
                  <a:lnTo>
                    <a:pt x="31711" y="1079212"/>
                  </a:lnTo>
                  <a:lnTo>
                    <a:pt x="20505" y="1030936"/>
                  </a:lnTo>
                  <a:lnTo>
                    <a:pt x="11652" y="981504"/>
                  </a:lnTo>
                  <a:lnTo>
                    <a:pt x="5231" y="931014"/>
                  </a:lnTo>
                  <a:lnTo>
                    <a:pt x="1320" y="879563"/>
                  </a:lnTo>
                  <a:lnTo>
                    <a:pt x="0" y="827246"/>
                  </a:lnTo>
                  <a:lnTo>
                    <a:pt x="1320" y="774930"/>
                  </a:lnTo>
                  <a:lnTo>
                    <a:pt x="5231" y="723478"/>
                  </a:lnTo>
                  <a:lnTo>
                    <a:pt x="11652" y="672988"/>
                  </a:lnTo>
                  <a:lnTo>
                    <a:pt x="20505" y="623556"/>
                  </a:lnTo>
                  <a:lnTo>
                    <a:pt x="31711" y="575280"/>
                  </a:lnTo>
                  <a:lnTo>
                    <a:pt x="45192" y="528256"/>
                  </a:lnTo>
                  <a:lnTo>
                    <a:pt x="60869" y="482582"/>
                  </a:lnTo>
                  <a:lnTo>
                    <a:pt x="78664" y="438353"/>
                  </a:lnTo>
                  <a:lnTo>
                    <a:pt x="98498" y="395668"/>
                  </a:lnTo>
                  <a:lnTo>
                    <a:pt x="120291" y="354622"/>
                  </a:lnTo>
                  <a:lnTo>
                    <a:pt x="143966" y="315314"/>
                  </a:lnTo>
                  <a:lnTo>
                    <a:pt x="169445" y="277839"/>
                  </a:lnTo>
                  <a:lnTo>
                    <a:pt x="196648" y="242294"/>
                  </a:lnTo>
                  <a:lnTo>
                    <a:pt x="225495" y="208778"/>
                  </a:lnTo>
                  <a:lnTo>
                    <a:pt x="255910" y="177385"/>
                  </a:lnTo>
                  <a:lnTo>
                    <a:pt x="287813" y="148215"/>
                  </a:lnTo>
                  <a:lnTo>
                    <a:pt x="321125" y="121362"/>
                  </a:lnTo>
                  <a:lnTo>
                    <a:pt x="355769" y="96924"/>
                  </a:lnTo>
                  <a:lnTo>
                    <a:pt x="391665" y="74999"/>
                  </a:lnTo>
                  <a:lnTo>
                    <a:pt x="428735" y="55683"/>
                  </a:lnTo>
                  <a:lnTo>
                    <a:pt x="466900" y="39072"/>
                  </a:lnTo>
                  <a:lnTo>
                    <a:pt x="506081" y="25264"/>
                  </a:lnTo>
                  <a:lnTo>
                    <a:pt x="546200" y="14356"/>
                  </a:lnTo>
                  <a:lnTo>
                    <a:pt x="587178" y="6445"/>
                  </a:lnTo>
                  <a:lnTo>
                    <a:pt x="628936" y="1627"/>
                  </a:lnTo>
                  <a:lnTo>
                    <a:pt x="671397" y="0"/>
                  </a:lnTo>
                  <a:lnTo>
                    <a:pt x="719751" y="2146"/>
                  </a:lnTo>
                  <a:lnTo>
                    <a:pt x="767575" y="8528"/>
                  </a:lnTo>
                  <a:lnTo>
                    <a:pt x="814698" y="19059"/>
                  </a:lnTo>
                  <a:lnTo>
                    <a:pt x="860951" y="33652"/>
                  </a:lnTo>
                  <a:lnTo>
                    <a:pt x="906166" y="52221"/>
                  </a:lnTo>
                  <a:lnTo>
                    <a:pt x="950171" y="74680"/>
                  </a:lnTo>
                  <a:lnTo>
                    <a:pt x="992799" y="100943"/>
                  </a:lnTo>
                  <a:lnTo>
                    <a:pt x="1033880" y="130921"/>
                  </a:lnTo>
                  <a:lnTo>
                    <a:pt x="1073245" y="164530"/>
                  </a:lnTo>
                  <a:lnTo>
                    <a:pt x="1110724" y="201683"/>
                  </a:lnTo>
                  <a:lnTo>
                    <a:pt x="1146148" y="242294"/>
                  </a:lnTo>
                  <a:lnTo>
                    <a:pt x="1174217" y="279055"/>
                  </a:lnTo>
                  <a:lnTo>
                    <a:pt x="1200285" y="317653"/>
                  </a:lnTo>
                  <a:lnTo>
                    <a:pt x="1224310" y="357960"/>
                  </a:lnTo>
                  <a:lnTo>
                    <a:pt x="1246248" y="399850"/>
                  </a:lnTo>
                  <a:lnTo>
                    <a:pt x="1266057" y="443197"/>
                  </a:lnTo>
                  <a:lnTo>
                    <a:pt x="1283695" y="487874"/>
                  </a:lnTo>
                  <a:lnTo>
                    <a:pt x="1299120" y="533756"/>
                  </a:lnTo>
                  <a:lnTo>
                    <a:pt x="1312287" y="580714"/>
                  </a:lnTo>
                  <a:lnTo>
                    <a:pt x="1323156" y="628624"/>
                  </a:lnTo>
                  <a:lnTo>
                    <a:pt x="1331684" y="677359"/>
                  </a:lnTo>
                  <a:lnTo>
                    <a:pt x="1337828" y="726791"/>
                  </a:lnTo>
                  <a:lnTo>
                    <a:pt x="1341545" y="776796"/>
                  </a:lnTo>
                  <a:lnTo>
                    <a:pt x="1342794" y="827246"/>
                  </a:lnTo>
                  <a:lnTo>
                    <a:pt x="1341473" y="879563"/>
                  </a:lnTo>
                  <a:lnTo>
                    <a:pt x="1337563" y="931014"/>
                  </a:lnTo>
                  <a:lnTo>
                    <a:pt x="1331142" y="981504"/>
                  </a:lnTo>
                  <a:lnTo>
                    <a:pt x="1322289" y="1030936"/>
                  </a:lnTo>
                  <a:lnTo>
                    <a:pt x="1311083" y="1079212"/>
                  </a:lnTo>
                  <a:lnTo>
                    <a:pt x="1297602" y="1126236"/>
                  </a:lnTo>
                  <a:lnTo>
                    <a:pt x="1281924" y="1171910"/>
                  </a:lnTo>
                  <a:lnTo>
                    <a:pt x="1264130" y="1216139"/>
                  </a:lnTo>
                  <a:lnTo>
                    <a:pt x="1244296" y="1258824"/>
                  </a:lnTo>
                  <a:lnTo>
                    <a:pt x="1222502" y="1299870"/>
                  </a:lnTo>
                  <a:lnTo>
                    <a:pt x="1198827" y="1339179"/>
                  </a:lnTo>
                  <a:lnTo>
                    <a:pt x="1173349" y="1376654"/>
                  </a:lnTo>
                  <a:lnTo>
                    <a:pt x="1146147" y="1412198"/>
                  </a:lnTo>
                  <a:lnTo>
                    <a:pt x="1117299" y="1445715"/>
                  </a:lnTo>
                  <a:lnTo>
                    <a:pt x="1086884" y="1477107"/>
                  </a:lnTo>
                  <a:lnTo>
                    <a:pt x="1054981" y="1506278"/>
                  </a:lnTo>
                  <a:lnTo>
                    <a:pt x="1021668" y="1533130"/>
                  </a:lnTo>
                  <a:lnTo>
                    <a:pt x="987025" y="1557568"/>
                  </a:lnTo>
                  <a:lnTo>
                    <a:pt x="951128" y="1579493"/>
                  </a:lnTo>
                  <a:lnTo>
                    <a:pt x="914059" y="1598810"/>
                  </a:lnTo>
                  <a:lnTo>
                    <a:pt x="875894" y="1615420"/>
                  </a:lnTo>
                  <a:lnTo>
                    <a:pt x="836713" y="1629228"/>
                  </a:lnTo>
                  <a:lnTo>
                    <a:pt x="796594" y="1640136"/>
                  </a:lnTo>
                  <a:lnTo>
                    <a:pt x="755616" y="1648047"/>
                  </a:lnTo>
                  <a:lnTo>
                    <a:pt x="713857" y="1652865"/>
                  </a:lnTo>
                  <a:lnTo>
                    <a:pt x="671397" y="1654493"/>
                  </a:lnTo>
                  <a:close/>
                </a:path>
              </a:pathLst>
            </a:custGeom>
            <a:solidFill>
              <a:srgbClr val="25A6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5394453" y="507848"/>
              <a:ext cx="1343025" cy="1654810"/>
            </a:xfrm>
            <a:custGeom>
              <a:rect b="b" l="l" r="r" t="t"/>
              <a:pathLst>
                <a:path extrusionOk="0" h="1654810" w="1343025">
                  <a:moveTo>
                    <a:pt x="0" y="827246"/>
                  </a:moveTo>
                  <a:lnTo>
                    <a:pt x="1320" y="774930"/>
                  </a:lnTo>
                  <a:lnTo>
                    <a:pt x="5231" y="723478"/>
                  </a:lnTo>
                  <a:lnTo>
                    <a:pt x="11652" y="672988"/>
                  </a:lnTo>
                  <a:lnTo>
                    <a:pt x="20505" y="623556"/>
                  </a:lnTo>
                  <a:lnTo>
                    <a:pt x="31711" y="575280"/>
                  </a:lnTo>
                  <a:lnTo>
                    <a:pt x="45192" y="528256"/>
                  </a:lnTo>
                  <a:lnTo>
                    <a:pt x="60869" y="482582"/>
                  </a:lnTo>
                  <a:lnTo>
                    <a:pt x="78664" y="438353"/>
                  </a:lnTo>
                  <a:lnTo>
                    <a:pt x="98498" y="395668"/>
                  </a:lnTo>
                  <a:lnTo>
                    <a:pt x="120291" y="354622"/>
                  </a:lnTo>
                  <a:lnTo>
                    <a:pt x="143966" y="315314"/>
                  </a:lnTo>
                  <a:lnTo>
                    <a:pt x="169445" y="277839"/>
                  </a:lnTo>
                  <a:lnTo>
                    <a:pt x="196647" y="242294"/>
                  </a:lnTo>
                  <a:lnTo>
                    <a:pt x="225495" y="208778"/>
                  </a:lnTo>
                  <a:lnTo>
                    <a:pt x="255910" y="177385"/>
                  </a:lnTo>
                  <a:lnTo>
                    <a:pt x="287813" y="148215"/>
                  </a:lnTo>
                  <a:lnTo>
                    <a:pt x="321125" y="121362"/>
                  </a:lnTo>
                  <a:lnTo>
                    <a:pt x="355769" y="96924"/>
                  </a:lnTo>
                  <a:lnTo>
                    <a:pt x="391665" y="74999"/>
                  </a:lnTo>
                  <a:lnTo>
                    <a:pt x="428735" y="55683"/>
                  </a:lnTo>
                  <a:lnTo>
                    <a:pt x="466900" y="39072"/>
                  </a:lnTo>
                  <a:lnTo>
                    <a:pt x="506081" y="25264"/>
                  </a:lnTo>
                  <a:lnTo>
                    <a:pt x="546200" y="14356"/>
                  </a:lnTo>
                  <a:lnTo>
                    <a:pt x="587178" y="6445"/>
                  </a:lnTo>
                  <a:lnTo>
                    <a:pt x="628936" y="1627"/>
                  </a:lnTo>
                  <a:lnTo>
                    <a:pt x="671397" y="0"/>
                  </a:lnTo>
                  <a:lnTo>
                    <a:pt x="719751" y="2146"/>
                  </a:lnTo>
                  <a:lnTo>
                    <a:pt x="767575" y="8528"/>
                  </a:lnTo>
                  <a:lnTo>
                    <a:pt x="814698" y="19059"/>
                  </a:lnTo>
                  <a:lnTo>
                    <a:pt x="860951" y="33652"/>
                  </a:lnTo>
                  <a:lnTo>
                    <a:pt x="906166" y="52221"/>
                  </a:lnTo>
                  <a:lnTo>
                    <a:pt x="950171" y="74680"/>
                  </a:lnTo>
                  <a:lnTo>
                    <a:pt x="992799" y="100943"/>
                  </a:lnTo>
                  <a:lnTo>
                    <a:pt x="1033880" y="130921"/>
                  </a:lnTo>
                  <a:lnTo>
                    <a:pt x="1073245" y="164530"/>
                  </a:lnTo>
                  <a:lnTo>
                    <a:pt x="1110724" y="201683"/>
                  </a:lnTo>
                  <a:lnTo>
                    <a:pt x="1146147" y="242294"/>
                  </a:lnTo>
                  <a:lnTo>
                    <a:pt x="1174217" y="279055"/>
                  </a:lnTo>
                  <a:lnTo>
                    <a:pt x="1200285" y="317653"/>
                  </a:lnTo>
                  <a:lnTo>
                    <a:pt x="1224310" y="357960"/>
                  </a:lnTo>
                  <a:lnTo>
                    <a:pt x="1246248" y="399850"/>
                  </a:lnTo>
                  <a:lnTo>
                    <a:pt x="1266057" y="443197"/>
                  </a:lnTo>
                  <a:lnTo>
                    <a:pt x="1283695" y="487874"/>
                  </a:lnTo>
                  <a:lnTo>
                    <a:pt x="1299120" y="533756"/>
                  </a:lnTo>
                  <a:lnTo>
                    <a:pt x="1312287" y="580714"/>
                  </a:lnTo>
                  <a:lnTo>
                    <a:pt x="1323156" y="628624"/>
                  </a:lnTo>
                  <a:lnTo>
                    <a:pt x="1331684" y="677359"/>
                  </a:lnTo>
                  <a:lnTo>
                    <a:pt x="1337828" y="726791"/>
                  </a:lnTo>
                  <a:lnTo>
                    <a:pt x="1341545" y="776796"/>
                  </a:lnTo>
                  <a:lnTo>
                    <a:pt x="1342794" y="827246"/>
                  </a:lnTo>
                  <a:lnTo>
                    <a:pt x="1341473" y="879563"/>
                  </a:lnTo>
                  <a:lnTo>
                    <a:pt x="1337563" y="931014"/>
                  </a:lnTo>
                  <a:lnTo>
                    <a:pt x="1331142" y="981504"/>
                  </a:lnTo>
                  <a:lnTo>
                    <a:pt x="1322289" y="1030936"/>
                  </a:lnTo>
                  <a:lnTo>
                    <a:pt x="1311083" y="1079212"/>
                  </a:lnTo>
                  <a:lnTo>
                    <a:pt x="1297602" y="1126236"/>
                  </a:lnTo>
                  <a:lnTo>
                    <a:pt x="1281924" y="1171910"/>
                  </a:lnTo>
                  <a:lnTo>
                    <a:pt x="1264130" y="1216139"/>
                  </a:lnTo>
                  <a:lnTo>
                    <a:pt x="1244296" y="1258824"/>
                  </a:lnTo>
                  <a:lnTo>
                    <a:pt x="1222502" y="1299870"/>
                  </a:lnTo>
                  <a:lnTo>
                    <a:pt x="1198827" y="1339179"/>
                  </a:lnTo>
                  <a:lnTo>
                    <a:pt x="1173349" y="1376654"/>
                  </a:lnTo>
                  <a:lnTo>
                    <a:pt x="1146147" y="1412198"/>
                  </a:lnTo>
                  <a:lnTo>
                    <a:pt x="1117299" y="1445715"/>
                  </a:lnTo>
                  <a:lnTo>
                    <a:pt x="1086884" y="1477107"/>
                  </a:lnTo>
                  <a:lnTo>
                    <a:pt x="1054981" y="1506278"/>
                  </a:lnTo>
                  <a:lnTo>
                    <a:pt x="1021668" y="1533130"/>
                  </a:lnTo>
                  <a:lnTo>
                    <a:pt x="987025" y="1557568"/>
                  </a:lnTo>
                  <a:lnTo>
                    <a:pt x="951128" y="1579493"/>
                  </a:lnTo>
                  <a:lnTo>
                    <a:pt x="914059" y="1598810"/>
                  </a:lnTo>
                  <a:lnTo>
                    <a:pt x="875894" y="1615420"/>
                  </a:lnTo>
                  <a:lnTo>
                    <a:pt x="836713" y="1629228"/>
                  </a:lnTo>
                  <a:lnTo>
                    <a:pt x="796594" y="1640136"/>
                  </a:lnTo>
                  <a:lnTo>
                    <a:pt x="755616" y="1648047"/>
                  </a:lnTo>
                  <a:lnTo>
                    <a:pt x="713857" y="1652865"/>
                  </a:lnTo>
                  <a:lnTo>
                    <a:pt x="671397" y="1654493"/>
                  </a:lnTo>
                  <a:lnTo>
                    <a:pt x="628936" y="1652865"/>
                  </a:lnTo>
                  <a:lnTo>
                    <a:pt x="587178" y="1648047"/>
                  </a:lnTo>
                  <a:lnTo>
                    <a:pt x="546200" y="1640136"/>
                  </a:lnTo>
                  <a:lnTo>
                    <a:pt x="506081" y="1629228"/>
                  </a:lnTo>
                  <a:lnTo>
                    <a:pt x="466900" y="1615420"/>
                  </a:lnTo>
                  <a:lnTo>
                    <a:pt x="428735" y="1598810"/>
                  </a:lnTo>
                  <a:lnTo>
                    <a:pt x="391665" y="1579493"/>
                  </a:lnTo>
                  <a:lnTo>
                    <a:pt x="355769" y="1557568"/>
                  </a:lnTo>
                  <a:lnTo>
                    <a:pt x="321125" y="1533130"/>
                  </a:lnTo>
                  <a:lnTo>
                    <a:pt x="287813" y="1506278"/>
                  </a:lnTo>
                  <a:lnTo>
                    <a:pt x="255910" y="1477107"/>
                  </a:lnTo>
                  <a:lnTo>
                    <a:pt x="225495" y="1445715"/>
                  </a:lnTo>
                  <a:lnTo>
                    <a:pt x="196647" y="1412198"/>
                  </a:lnTo>
                  <a:lnTo>
                    <a:pt x="169445" y="1376654"/>
                  </a:lnTo>
                  <a:lnTo>
                    <a:pt x="143966" y="1339179"/>
                  </a:lnTo>
                  <a:lnTo>
                    <a:pt x="120291" y="1299870"/>
                  </a:lnTo>
                  <a:lnTo>
                    <a:pt x="98498" y="1258824"/>
                  </a:lnTo>
                  <a:lnTo>
                    <a:pt x="78664" y="1216139"/>
                  </a:lnTo>
                  <a:lnTo>
                    <a:pt x="60869" y="1171910"/>
                  </a:lnTo>
                  <a:lnTo>
                    <a:pt x="45192" y="1126236"/>
                  </a:lnTo>
                  <a:lnTo>
                    <a:pt x="31711" y="1079212"/>
                  </a:lnTo>
                  <a:lnTo>
                    <a:pt x="20505" y="1030936"/>
                  </a:lnTo>
                  <a:lnTo>
                    <a:pt x="11652" y="981504"/>
                  </a:lnTo>
                  <a:lnTo>
                    <a:pt x="5231" y="931014"/>
                  </a:lnTo>
                  <a:lnTo>
                    <a:pt x="1320" y="879563"/>
                  </a:lnTo>
                  <a:lnTo>
                    <a:pt x="0" y="827246"/>
                  </a:lnTo>
                  <a:close/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79" name="Google Shape;279;p26"/>
          <p:cNvSpPr txBox="1"/>
          <p:nvPr/>
        </p:nvSpPr>
        <p:spPr>
          <a:xfrm>
            <a:off x="5664150" y="896183"/>
            <a:ext cx="773430" cy="867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0" lvl="0" marL="12700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Zoom,  focus,  lag,delay,  etc.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26"/>
          <p:cNvGrpSpPr/>
          <p:nvPr/>
        </p:nvGrpSpPr>
        <p:grpSpPr>
          <a:xfrm>
            <a:off x="7313721" y="2910363"/>
            <a:ext cx="1343025" cy="1654810"/>
            <a:chOff x="7313721" y="2910363"/>
            <a:chExt cx="1343025" cy="1654810"/>
          </a:xfrm>
        </p:grpSpPr>
        <p:sp>
          <p:nvSpPr>
            <p:cNvPr id="281" name="Google Shape;281;p26"/>
            <p:cNvSpPr/>
            <p:nvPr/>
          </p:nvSpPr>
          <p:spPr>
            <a:xfrm>
              <a:off x="7313721" y="2910363"/>
              <a:ext cx="1343025" cy="1654810"/>
            </a:xfrm>
            <a:custGeom>
              <a:rect b="b" l="l" r="r" t="t"/>
              <a:pathLst>
                <a:path extrusionOk="0" h="1654810" w="1343025">
                  <a:moveTo>
                    <a:pt x="671397" y="1654493"/>
                  </a:moveTo>
                  <a:lnTo>
                    <a:pt x="628936" y="1652865"/>
                  </a:lnTo>
                  <a:lnTo>
                    <a:pt x="587178" y="1648047"/>
                  </a:lnTo>
                  <a:lnTo>
                    <a:pt x="546200" y="1640136"/>
                  </a:lnTo>
                  <a:lnTo>
                    <a:pt x="506081" y="1629228"/>
                  </a:lnTo>
                  <a:lnTo>
                    <a:pt x="466900" y="1615420"/>
                  </a:lnTo>
                  <a:lnTo>
                    <a:pt x="428735" y="1598810"/>
                  </a:lnTo>
                  <a:lnTo>
                    <a:pt x="391665" y="1579493"/>
                  </a:lnTo>
                  <a:lnTo>
                    <a:pt x="355769" y="1557568"/>
                  </a:lnTo>
                  <a:lnTo>
                    <a:pt x="321125" y="1533130"/>
                  </a:lnTo>
                  <a:lnTo>
                    <a:pt x="287813" y="1506278"/>
                  </a:lnTo>
                  <a:lnTo>
                    <a:pt x="255910" y="1477107"/>
                  </a:lnTo>
                  <a:lnTo>
                    <a:pt x="225495" y="1445715"/>
                  </a:lnTo>
                  <a:lnTo>
                    <a:pt x="196647" y="1412198"/>
                  </a:lnTo>
                  <a:lnTo>
                    <a:pt x="169445" y="1376654"/>
                  </a:lnTo>
                  <a:lnTo>
                    <a:pt x="143966" y="1339179"/>
                  </a:lnTo>
                  <a:lnTo>
                    <a:pt x="120291" y="1299870"/>
                  </a:lnTo>
                  <a:lnTo>
                    <a:pt x="98498" y="1258824"/>
                  </a:lnTo>
                  <a:lnTo>
                    <a:pt x="78664" y="1216139"/>
                  </a:lnTo>
                  <a:lnTo>
                    <a:pt x="60869" y="1171910"/>
                  </a:lnTo>
                  <a:lnTo>
                    <a:pt x="45192" y="1126236"/>
                  </a:lnTo>
                  <a:lnTo>
                    <a:pt x="31711" y="1079212"/>
                  </a:lnTo>
                  <a:lnTo>
                    <a:pt x="20505" y="1030936"/>
                  </a:lnTo>
                  <a:lnTo>
                    <a:pt x="11652" y="981504"/>
                  </a:lnTo>
                  <a:lnTo>
                    <a:pt x="5231" y="931014"/>
                  </a:lnTo>
                  <a:lnTo>
                    <a:pt x="1320" y="879563"/>
                  </a:lnTo>
                  <a:lnTo>
                    <a:pt x="0" y="827246"/>
                  </a:lnTo>
                  <a:lnTo>
                    <a:pt x="1320" y="774930"/>
                  </a:lnTo>
                  <a:lnTo>
                    <a:pt x="5231" y="723478"/>
                  </a:lnTo>
                  <a:lnTo>
                    <a:pt x="11652" y="672988"/>
                  </a:lnTo>
                  <a:lnTo>
                    <a:pt x="20505" y="623556"/>
                  </a:lnTo>
                  <a:lnTo>
                    <a:pt x="31711" y="575280"/>
                  </a:lnTo>
                  <a:lnTo>
                    <a:pt x="45192" y="528256"/>
                  </a:lnTo>
                  <a:lnTo>
                    <a:pt x="60869" y="482582"/>
                  </a:lnTo>
                  <a:lnTo>
                    <a:pt x="78664" y="438353"/>
                  </a:lnTo>
                  <a:lnTo>
                    <a:pt x="98498" y="395668"/>
                  </a:lnTo>
                  <a:lnTo>
                    <a:pt x="120291" y="354622"/>
                  </a:lnTo>
                  <a:lnTo>
                    <a:pt x="143966" y="315314"/>
                  </a:lnTo>
                  <a:lnTo>
                    <a:pt x="169445" y="277839"/>
                  </a:lnTo>
                  <a:lnTo>
                    <a:pt x="196648" y="242294"/>
                  </a:lnTo>
                  <a:lnTo>
                    <a:pt x="225495" y="208778"/>
                  </a:lnTo>
                  <a:lnTo>
                    <a:pt x="255910" y="177385"/>
                  </a:lnTo>
                  <a:lnTo>
                    <a:pt x="287813" y="148215"/>
                  </a:lnTo>
                  <a:lnTo>
                    <a:pt x="321125" y="121362"/>
                  </a:lnTo>
                  <a:lnTo>
                    <a:pt x="355769" y="96924"/>
                  </a:lnTo>
                  <a:lnTo>
                    <a:pt x="391665" y="74999"/>
                  </a:lnTo>
                  <a:lnTo>
                    <a:pt x="428735" y="55683"/>
                  </a:lnTo>
                  <a:lnTo>
                    <a:pt x="466900" y="39072"/>
                  </a:lnTo>
                  <a:lnTo>
                    <a:pt x="506081" y="25264"/>
                  </a:lnTo>
                  <a:lnTo>
                    <a:pt x="546200" y="14356"/>
                  </a:lnTo>
                  <a:lnTo>
                    <a:pt x="587178" y="6445"/>
                  </a:lnTo>
                  <a:lnTo>
                    <a:pt x="628936" y="1627"/>
                  </a:lnTo>
                  <a:lnTo>
                    <a:pt x="671397" y="0"/>
                  </a:lnTo>
                  <a:lnTo>
                    <a:pt x="719751" y="2146"/>
                  </a:lnTo>
                  <a:lnTo>
                    <a:pt x="767575" y="8528"/>
                  </a:lnTo>
                  <a:lnTo>
                    <a:pt x="814698" y="19059"/>
                  </a:lnTo>
                  <a:lnTo>
                    <a:pt x="860951" y="33652"/>
                  </a:lnTo>
                  <a:lnTo>
                    <a:pt x="906166" y="52221"/>
                  </a:lnTo>
                  <a:lnTo>
                    <a:pt x="950171" y="74680"/>
                  </a:lnTo>
                  <a:lnTo>
                    <a:pt x="992799" y="100943"/>
                  </a:lnTo>
                  <a:lnTo>
                    <a:pt x="1033880" y="130921"/>
                  </a:lnTo>
                  <a:lnTo>
                    <a:pt x="1073245" y="164530"/>
                  </a:lnTo>
                  <a:lnTo>
                    <a:pt x="1110724" y="201683"/>
                  </a:lnTo>
                  <a:lnTo>
                    <a:pt x="1146148" y="242294"/>
                  </a:lnTo>
                  <a:lnTo>
                    <a:pt x="1174217" y="279055"/>
                  </a:lnTo>
                  <a:lnTo>
                    <a:pt x="1200285" y="317653"/>
                  </a:lnTo>
                  <a:lnTo>
                    <a:pt x="1224310" y="357960"/>
                  </a:lnTo>
                  <a:lnTo>
                    <a:pt x="1246248" y="399850"/>
                  </a:lnTo>
                  <a:lnTo>
                    <a:pt x="1266057" y="443197"/>
                  </a:lnTo>
                  <a:lnTo>
                    <a:pt x="1283695" y="487874"/>
                  </a:lnTo>
                  <a:lnTo>
                    <a:pt x="1299120" y="533755"/>
                  </a:lnTo>
                  <a:lnTo>
                    <a:pt x="1312287" y="580714"/>
                  </a:lnTo>
                  <a:lnTo>
                    <a:pt x="1323156" y="628624"/>
                  </a:lnTo>
                  <a:lnTo>
                    <a:pt x="1331684" y="677359"/>
                  </a:lnTo>
                  <a:lnTo>
                    <a:pt x="1337828" y="726791"/>
                  </a:lnTo>
                  <a:lnTo>
                    <a:pt x="1341545" y="776796"/>
                  </a:lnTo>
                  <a:lnTo>
                    <a:pt x="1342794" y="827246"/>
                  </a:lnTo>
                  <a:lnTo>
                    <a:pt x="1341473" y="879563"/>
                  </a:lnTo>
                  <a:lnTo>
                    <a:pt x="1337563" y="931014"/>
                  </a:lnTo>
                  <a:lnTo>
                    <a:pt x="1331142" y="981504"/>
                  </a:lnTo>
                  <a:lnTo>
                    <a:pt x="1322289" y="1030936"/>
                  </a:lnTo>
                  <a:lnTo>
                    <a:pt x="1311083" y="1079212"/>
                  </a:lnTo>
                  <a:lnTo>
                    <a:pt x="1297602" y="1126236"/>
                  </a:lnTo>
                  <a:lnTo>
                    <a:pt x="1281924" y="1171910"/>
                  </a:lnTo>
                  <a:lnTo>
                    <a:pt x="1264130" y="1216139"/>
                  </a:lnTo>
                  <a:lnTo>
                    <a:pt x="1244296" y="1258824"/>
                  </a:lnTo>
                  <a:lnTo>
                    <a:pt x="1222502" y="1299870"/>
                  </a:lnTo>
                  <a:lnTo>
                    <a:pt x="1198827" y="1339179"/>
                  </a:lnTo>
                  <a:lnTo>
                    <a:pt x="1173349" y="1376654"/>
                  </a:lnTo>
                  <a:lnTo>
                    <a:pt x="1146147" y="1412198"/>
                  </a:lnTo>
                  <a:lnTo>
                    <a:pt x="1117299" y="1445715"/>
                  </a:lnTo>
                  <a:lnTo>
                    <a:pt x="1086884" y="1477107"/>
                  </a:lnTo>
                  <a:lnTo>
                    <a:pt x="1054981" y="1506278"/>
                  </a:lnTo>
                  <a:lnTo>
                    <a:pt x="1021668" y="1533130"/>
                  </a:lnTo>
                  <a:lnTo>
                    <a:pt x="987025" y="1557568"/>
                  </a:lnTo>
                  <a:lnTo>
                    <a:pt x="951128" y="1579493"/>
                  </a:lnTo>
                  <a:lnTo>
                    <a:pt x="914059" y="1598810"/>
                  </a:lnTo>
                  <a:lnTo>
                    <a:pt x="875894" y="1615420"/>
                  </a:lnTo>
                  <a:lnTo>
                    <a:pt x="836713" y="1629228"/>
                  </a:lnTo>
                  <a:lnTo>
                    <a:pt x="796594" y="1640136"/>
                  </a:lnTo>
                  <a:lnTo>
                    <a:pt x="755616" y="1648047"/>
                  </a:lnTo>
                  <a:lnTo>
                    <a:pt x="713857" y="1652865"/>
                  </a:lnTo>
                  <a:lnTo>
                    <a:pt x="671397" y="1654493"/>
                  </a:lnTo>
                  <a:close/>
                </a:path>
              </a:pathLst>
            </a:custGeom>
            <a:solidFill>
              <a:srgbClr val="25A6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7313721" y="2910363"/>
              <a:ext cx="1343025" cy="1654810"/>
            </a:xfrm>
            <a:custGeom>
              <a:rect b="b" l="l" r="r" t="t"/>
              <a:pathLst>
                <a:path extrusionOk="0" h="1654810" w="1343025">
                  <a:moveTo>
                    <a:pt x="0" y="827246"/>
                  </a:moveTo>
                  <a:lnTo>
                    <a:pt x="1320" y="774930"/>
                  </a:lnTo>
                  <a:lnTo>
                    <a:pt x="5231" y="723478"/>
                  </a:lnTo>
                  <a:lnTo>
                    <a:pt x="11652" y="672988"/>
                  </a:lnTo>
                  <a:lnTo>
                    <a:pt x="20505" y="623556"/>
                  </a:lnTo>
                  <a:lnTo>
                    <a:pt x="31711" y="575280"/>
                  </a:lnTo>
                  <a:lnTo>
                    <a:pt x="45192" y="528256"/>
                  </a:lnTo>
                  <a:lnTo>
                    <a:pt x="60869" y="482582"/>
                  </a:lnTo>
                  <a:lnTo>
                    <a:pt x="78664" y="438353"/>
                  </a:lnTo>
                  <a:lnTo>
                    <a:pt x="98498" y="395668"/>
                  </a:lnTo>
                  <a:lnTo>
                    <a:pt x="120291" y="354622"/>
                  </a:lnTo>
                  <a:lnTo>
                    <a:pt x="143966" y="315314"/>
                  </a:lnTo>
                  <a:lnTo>
                    <a:pt x="169445" y="277839"/>
                  </a:lnTo>
                  <a:lnTo>
                    <a:pt x="196647" y="242294"/>
                  </a:lnTo>
                  <a:lnTo>
                    <a:pt x="225495" y="208778"/>
                  </a:lnTo>
                  <a:lnTo>
                    <a:pt x="255910" y="177385"/>
                  </a:lnTo>
                  <a:lnTo>
                    <a:pt x="287813" y="148215"/>
                  </a:lnTo>
                  <a:lnTo>
                    <a:pt x="321125" y="121362"/>
                  </a:lnTo>
                  <a:lnTo>
                    <a:pt x="355769" y="96924"/>
                  </a:lnTo>
                  <a:lnTo>
                    <a:pt x="391665" y="74999"/>
                  </a:lnTo>
                  <a:lnTo>
                    <a:pt x="428735" y="55683"/>
                  </a:lnTo>
                  <a:lnTo>
                    <a:pt x="466900" y="39072"/>
                  </a:lnTo>
                  <a:lnTo>
                    <a:pt x="506081" y="25264"/>
                  </a:lnTo>
                  <a:lnTo>
                    <a:pt x="546200" y="14356"/>
                  </a:lnTo>
                  <a:lnTo>
                    <a:pt x="587178" y="6445"/>
                  </a:lnTo>
                  <a:lnTo>
                    <a:pt x="628936" y="1627"/>
                  </a:lnTo>
                  <a:lnTo>
                    <a:pt x="671397" y="0"/>
                  </a:lnTo>
                  <a:lnTo>
                    <a:pt x="719751" y="2146"/>
                  </a:lnTo>
                  <a:lnTo>
                    <a:pt x="767575" y="8528"/>
                  </a:lnTo>
                  <a:lnTo>
                    <a:pt x="814698" y="19059"/>
                  </a:lnTo>
                  <a:lnTo>
                    <a:pt x="860951" y="33652"/>
                  </a:lnTo>
                  <a:lnTo>
                    <a:pt x="906166" y="52221"/>
                  </a:lnTo>
                  <a:lnTo>
                    <a:pt x="950171" y="74680"/>
                  </a:lnTo>
                  <a:lnTo>
                    <a:pt x="992799" y="100943"/>
                  </a:lnTo>
                  <a:lnTo>
                    <a:pt x="1033880" y="130921"/>
                  </a:lnTo>
                  <a:lnTo>
                    <a:pt x="1073245" y="164530"/>
                  </a:lnTo>
                  <a:lnTo>
                    <a:pt x="1110724" y="201683"/>
                  </a:lnTo>
                  <a:lnTo>
                    <a:pt x="1146147" y="242294"/>
                  </a:lnTo>
                  <a:lnTo>
                    <a:pt x="1174217" y="279055"/>
                  </a:lnTo>
                  <a:lnTo>
                    <a:pt x="1200285" y="317653"/>
                  </a:lnTo>
                  <a:lnTo>
                    <a:pt x="1224310" y="357960"/>
                  </a:lnTo>
                  <a:lnTo>
                    <a:pt x="1246248" y="399850"/>
                  </a:lnTo>
                  <a:lnTo>
                    <a:pt x="1266057" y="443197"/>
                  </a:lnTo>
                  <a:lnTo>
                    <a:pt x="1283695" y="487874"/>
                  </a:lnTo>
                  <a:lnTo>
                    <a:pt x="1299120" y="533755"/>
                  </a:lnTo>
                  <a:lnTo>
                    <a:pt x="1312287" y="580714"/>
                  </a:lnTo>
                  <a:lnTo>
                    <a:pt x="1323156" y="628624"/>
                  </a:lnTo>
                  <a:lnTo>
                    <a:pt x="1331684" y="677359"/>
                  </a:lnTo>
                  <a:lnTo>
                    <a:pt x="1337828" y="726791"/>
                  </a:lnTo>
                  <a:lnTo>
                    <a:pt x="1341545" y="776796"/>
                  </a:lnTo>
                  <a:lnTo>
                    <a:pt x="1342794" y="827246"/>
                  </a:lnTo>
                  <a:lnTo>
                    <a:pt x="1341473" y="879563"/>
                  </a:lnTo>
                  <a:lnTo>
                    <a:pt x="1337563" y="931014"/>
                  </a:lnTo>
                  <a:lnTo>
                    <a:pt x="1331142" y="981504"/>
                  </a:lnTo>
                  <a:lnTo>
                    <a:pt x="1322289" y="1030936"/>
                  </a:lnTo>
                  <a:lnTo>
                    <a:pt x="1311083" y="1079212"/>
                  </a:lnTo>
                  <a:lnTo>
                    <a:pt x="1297602" y="1126236"/>
                  </a:lnTo>
                  <a:lnTo>
                    <a:pt x="1281924" y="1171910"/>
                  </a:lnTo>
                  <a:lnTo>
                    <a:pt x="1264130" y="1216139"/>
                  </a:lnTo>
                  <a:lnTo>
                    <a:pt x="1244296" y="1258824"/>
                  </a:lnTo>
                  <a:lnTo>
                    <a:pt x="1222502" y="1299870"/>
                  </a:lnTo>
                  <a:lnTo>
                    <a:pt x="1198827" y="1339179"/>
                  </a:lnTo>
                  <a:lnTo>
                    <a:pt x="1173349" y="1376654"/>
                  </a:lnTo>
                  <a:lnTo>
                    <a:pt x="1146147" y="1412198"/>
                  </a:lnTo>
                  <a:lnTo>
                    <a:pt x="1117299" y="1445715"/>
                  </a:lnTo>
                  <a:lnTo>
                    <a:pt x="1086884" y="1477107"/>
                  </a:lnTo>
                  <a:lnTo>
                    <a:pt x="1054981" y="1506278"/>
                  </a:lnTo>
                  <a:lnTo>
                    <a:pt x="1021668" y="1533130"/>
                  </a:lnTo>
                  <a:lnTo>
                    <a:pt x="987025" y="1557568"/>
                  </a:lnTo>
                  <a:lnTo>
                    <a:pt x="951128" y="1579493"/>
                  </a:lnTo>
                  <a:lnTo>
                    <a:pt x="914059" y="1598810"/>
                  </a:lnTo>
                  <a:lnTo>
                    <a:pt x="875894" y="1615420"/>
                  </a:lnTo>
                  <a:lnTo>
                    <a:pt x="836713" y="1629228"/>
                  </a:lnTo>
                  <a:lnTo>
                    <a:pt x="796594" y="1640136"/>
                  </a:lnTo>
                  <a:lnTo>
                    <a:pt x="755616" y="1648047"/>
                  </a:lnTo>
                  <a:lnTo>
                    <a:pt x="713857" y="1652865"/>
                  </a:lnTo>
                  <a:lnTo>
                    <a:pt x="671397" y="1654493"/>
                  </a:lnTo>
                  <a:lnTo>
                    <a:pt x="628936" y="1652865"/>
                  </a:lnTo>
                  <a:lnTo>
                    <a:pt x="587178" y="1648047"/>
                  </a:lnTo>
                  <a:lnTo>
                    <a:pt x="546200" y="1640136"/>
                  </a:lnTo>
                  <a:lnTo>
                    <a:pt x="506081" y="1629228"/>
                  </a:lnTo>
                  <a:lnTo>
                    <a:pt x="466900" y="1615420"/>
                  </a:lnTo>
                  <a:lnTo>
                    <a:pt x="428735" y="1598810"/>
                  </a:lnTo>
                  <a:lnTo>
                    <a:pt x="391665" y="1579493"/>
                  </a:lnTo>
                  <a:lnTo>
                    <a:pt x="355769" y="1557568"/>
                  </a:lnTo>
                  <a:lnTo>
                    <a:pt x="321125" y="1533130"/>
                  </a:lnTo>
                  <a:lnTo>
                    <a:pt x="287813" y="1506278"/>
                  </a:lnTo>
                  <a:lnTo>
                    <a:pt x="255910" y="1477107"/>
                  </a:lnTo>
                  <a:lnTo>
                    <a:pt x="225495" y="1445715"/>
                  </a:lnTo>
                  <a:lnTo>
                    <a:pt x="196647" y="1412198"/>
                  </a:lnTo>
                  <a:lnTo>
                    <a:pt x="169445" y="1376654"/>
                  </a:lnTo>
                  <a:lnTo>
                    <a:pt x="143966" y="1339179"/>
                  </a:lnTo>
                  <a:lnTo>
                    <a:pt x="120291" y="1299870"/>
                  </a:lnTo>
                  <a:lnTo>
                    <a:pt x="98498" y="1258824"/>
                  </a:lnTo>
                  <a:lnTo>
                    <a:pt x="78664" y="1216139"/>
                  </a:lnTo>
                  <a:lnTo>
                    <a:pt x="60869" y="1171910"/>
                  </a:lnTo>
                  <a:lnTo>
                    <a:pt x="45192" y="1126236"/>
                  </a:lnTo>
                  <a:lnTo>
                    <a:pt x="31711" y="1079212"/>
                  </a:lnTo>
                  <a:lnTo>
                    <a:pt x="20505" y="1030936"/>
                  </a:lnTo>
                  <a:lnTo>
                    <a:pt x="11652" y="981504"/>
                  </a:lnTo>
                  <a:lnTo>
                    <a:pt x="5231" y="931014"/>
                  </a:lnTo>
                  <a:lnTo>
                    <a:pt x="1320" y="879563"/>
                  </a:lnTo>
                  <a:lnTo>
                    <a:pt x="0" y="827246"/>
                  </a:lnTo>
                  <a:close/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3" name="Google Shape;283;p26"/>
          <p:cNvSpPr txBox="1"/>
          <p:nvPr/>
        </p:nvSpPr>
        <p:spPr>
          <a:xfrm>
            <a:off x="7583408" y="3403475"/>
            <a:ext cx="796290" cy="657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0" lvl="0" marL="12700" marR="5080" rtl="0" algn="just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size,weig  ht,light,he  avy,etc.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6"/>
          <p:cNvGrpSpPr/>
          <p:nvPr/>
        </p:nvGrpSpPr>
        <p:grpSpPr>
          <a:xfrm>
            <a:off x="3346511" y="2962313"/>
            <a:ext cx="1343025" cy="1654810"/>
            <a:chOff x="3346511" y="2962313"/>
            <a:chExt cx="1343025" cy="1654810"/>
          </a:xfrm>
        </p:grpSpPr>
        <p:sp>
          <p:nvSpPr>
            <p:cNvPr id="285" name="Google Shape;285;p26"/>
            <p:cNvSpPr/>
            <p:nvPr/>
          </p:nvSpPr>
          <p:spPr>
            <a:xfrm>
              <a:off x="3346511" y="2962313"/>
              <a:ext cx="1343025" cy="1654810"/>
            </a:xfrm>
            <a:custGeom>
              <a:rect b="b" l="l" r="r" t="t"/>
              <a:pathLst>
                <a:path extrusionOk="0" h="1654810" w="1343025">
                  <a:moveTo>
                    <a:pt x="671397" y="1654493"/>
                  </a:moveTo>
                  <a:lnTo>
                    <a:pt x="628936" y="1652865"/>
                  </a:lnTo>
                  <a:lnTo>
                    <a:pt x="587178" y="1648047"/>
                  </a:lnTo>
                  <a:lnTo>
                    <a:pt x="546200" y="1640136"/>
                  </a:lnTo>
                  <a:lnTo>
                    <a:pt x="506081" y="1629228"/>
                  </a:lnTo>
                  <a:lnTo>
                    <a:pt x="466900" y="1615420"/>
                  </a:lnTo>
                  <a:lnTo>
                    <a:pt x="428735" y="1598810"/>
                  </a:lnTo>
                  <a:lnTo>
                    <a:pt x="391665" y="1579493"/>
                  </a:lnTo>
                  <a:lnTo>
                    <a:pt x="355769" y="1557568"/>
                  </a:lnTo>
                  <a:lnTo>
                    <a:pt x="321125" y="1533130"/>
                  </a:lnTo>
                  <a:lnTo>
                    <a:pt x="287813" y="1506278"/>
                  </a:lnTo>
                  <a:lnTo>
                    <a:pt x="255910" y="1477107"/>
                  </a:lnTo>
                  <a:lnTo>
                    <a:pt x="225495" y="1445715"/>
                  </a:lnTo>
                  <a:lnTo>
                    <a:pt x="196647" y="1412198"/>
                  </a:lnTo>
                  <a:lnTo>
                    <a:pt x="169445" y="1376654"/>
                  </a:lnTo>
                  <a:lnTo>
                    <a:pt x="143966" y="1339179"/>
                  </a:lnTo>
                  <a:lnTo>
                    <a:pt x="120291" y="1299870"/>
                  </a:lnTo>
                  <a:lnTo>
                    <a:pt x="98498" y="1258824"/>
                  </a:lnTo>
                  <a:lnTo>
                    <a:pt x="78664" y="1216139"/>
                  </a:lnTo>
                  <a:lnTo>
                    <a:pt x="60869" y="1171910"/>
                  </a:lnTo>
                  <a:lnTo>
                    <a:pt x="45192" y="1126236"/>
                  </a:lnTo>
                  <a:lnTo>
                    <a:pt x="31711" y="1079212"/>
                  </a:lnTo>
                  <a:lnTo>
                    <a:pt x="20505" y="1030936"/>
                  </a:lnTo>
                  <a:lnTo>
                    <a:pt x="11652" y="981504"/>
                  </a:lnTo>
                  <a:lnTo>
                    <a:pt x="5231" y="931014"/>
                  </a:lnTo>
                  <a:lnTo>
                    <a:pt x="1320" y="879563"/>
                  </a:lnTo>
                  <a:lnTo>
                    <a:pt x="0" y="827246"/>
                  </a:lnTo>
                  <a:lnTo>
                    <a:pt x="1320" y="774930"/>
                  </a:lnTo>
                  <a:lnTo>
                    <a:pt x="5231" y="723478"/>
                  </a:lnTo>
                  <a:lnTo>
                    <a:pt x="11652" y="672988"/>
                  </a:lnTo>
                  <a:lnTo>
                    <a:pt x="20505" y="623556"/>
                  </a:lnTo>
                  <a:lnTo>
                    <a:pt x="31711" y="575280"/>
                  </a:lnTo>
                  <a:lnTo>
                    <a:pt x="45192" y="528256"/>
                  </a:lnTo>
                  <a:lnTo>
                    <a:pt x="60869" y="482582"/>
                  </a:lnTo>
                  <a:lnTo>
                    <a:pt x="78664" y="438353"/>
                  </a:lnTo>
                  <a:lnTo>
                    <a:pt x="98498" y="395668"/>
                  </a:lnTo>
                  <a:lnTo>
                    <a:pt x="120291" y="354622"/>
                  </a:lnTo>
                  <a:lnTo>
                    <a:pt x="143966" y="315314"/>
                  </a:lnTo>
                  <a:lnTo>
                    <a:pt x="169445" y="277839"/>
                  </a:lnTo>
                  <a:lnTo>
                    <a:pt x="196648" y="242294"/>
                  </a:lnTo>
                  <a:lnTo>
                    <a:pt x="225495" y="208778"/>
                  </a:lnTo>
                  <a:lnTo>
                    <a:pt x="255910" y="177385"/>
                  </a:lnTo>
                  <a:lnTo>
                    <a:pt x="287813" y="148215"/>
                  </a:lnTo>
                  <a:lnTo>
                    <a:pt x="321125" y="121362"/>
                  </a:lnTo>
                  <a:lnTo>
                    <a:pt x="355769" y="96924"/>
                  </a:lnTo>
                  <a:lnTo>
                    <a:pt x="391665" y="74999"/>
                  </a:lnTo>
                  <a:lnTo>
                    <a:pt x="428735" y="55683"/>
                  </a:lnTo>
                  <a:lnTo>
                    <a:pt x="466900" y="39072"/>
                  </a:lnTo>
                  <a:lnTo>
                    <a:pt x="506081" y="25264"/>
                  </a:lnTo>
                  <a:lnTo>
                    <a:pt x="546200" y="14356"/>
                  </a:lnTo>
                  <a:lnTo>
                    <a:pt x="587178" y="6445"/>
                  </a:lnTo>
                  <a:lnTo>
                    <a:pt x="628936" y="1627"/>
                  </a:lnTo>
                  <a:lnTo>
                    <a:pt x="671397" y="0"/>
                  </a:lnTo>
                  <a:lnTo>
                    <a:pt x="719751" y="2146"/>
                  </a:lnTo>
                  <a:lnTo>
                    <a:pt x="767575" y="8528"/>
                  </a:lnTo>
                  <a:lnTo>
                    <a:pt x="814698" y="19059"/>
                  </a:lnTo>
                  <a:lnTo>
                    <a:pt x="860951" y="33652"/>
                  </a:lnTo>
                  <a:lnTo>
                    <a:pt x="906166" y="52221"/>
                  </a:lnTo>
                  <a:lnTo>
                    <a:pt x="950171" y="74680"/>
                  </a:lnTo>
                  <a:lnTo>
                    <a:pt x="992799" y="100943"/>
                  </a:lnTo>
                  <a:lnTo>
                    <a:pt x="1033880" y="130921"/>
                  </a:lnTo>
                  <a:lnTo>
                    <a:pt x="1073245" y="164530"/>
                  </a:lnTo>
                  <a:lnTo>
                    <a:pt x="1110724" y="201683"/>
                  </a:lnTo>
                  <a:lnTo>
                    <a:pt x="1146148" y="242294"/>
                  </a:lnTo>
                  <a:lnTo>
                    <a:pt x="1174217" y="279055"/>
                  </a:lnTo>
                  <a:lnTo>
                    <a:pt x="1200285" y="317653"/>
                  </a:lnTo>
                  <a:lnTo>
                    <a:pt x="1224310" y="357960"/>
                  </a:lnTo>
                  <a:lnTo>
                    <a:pt x="1246248" y="399850"/>
                  </a:lnTo>
                  <a:lnTo>
                    <a:pt x="1266057" y="443197"/>
                  </a:lnTo>
                  <a:lnTo>
                    <a:pt x="1283695" y="487874"/>
                  </a:lnTo>
                  <a:lnTo>
                    <a:pt x="1299120" y="533755"/>
                  </a:lnTo>
                  <a:lnTo>
                    <a:pt x="1312287" y="580714"/>
                  </a:lnTo>
                  <a:lnTo>
                    <a:pt x="1323156" y="628624"/>
                  </a:lnTo>
                  <a:lnTo>
                    <a:pt x="1331684" y="677359"/>
                  </a:lnTo>
                  <a:lnTo>
                    <a:pt x="1337828" y="726791"/>
                  </a:lnTo>
                  <a:lnTo>
                    <a:pt x="1341545" y="776796"/>
                  </a:lnTo>
                  <a:lnTo>
                    <a:pt x="1342794" y="827246"/>
                  </a:lnTo>
                  <a:lnTo>
                    <a:pt x="1341473" y="879563"/>
                  </a:lnTo>
                  <a:lnTo>
                    <a:pt x="1337563" y="931014"/>
                  </a:lnTo>
                  <a:lnTo>
                    <a:pt x="1331142" y="981504"/>
                  </a:lnTo>
                  <a:lnTo>
                    <a:pt x="1322289" y="1030936"/>
                  </a:lnTo>
                  <a:lnTo>
                    <a:pt x="1311083" y="1079212"/>
                  </a:lnTo>
                  <a:lnTo>
                    <a:pt x="1297602" y="1126236"/>
                  </a:lnTo>
                  <a:lnTo>
                    <a:pt x="1281924" y="1171910"/>
                  </a:lnTo>
                  <a:lnTo>
                    <a:pt x="1264130" y="1216139"/>
                  </a:lnTo>
                  <a:lnTo>
                    <a:pt x="1244296" y="1258824"/>
                  </a:lnTo>
                  <a:lnTo>
                    <a:pt x="1222502" y="1299870"/>
                  </a:lnTo>
                  <a:lnTo>
                    <a:pt x="1198827" y="1339179"/>
                  </a:lnTo>
                  <a:lnTo>
                    <a:pt x="1173349" y="1376654"/>
                  </a:lnTo>
                  <a:lnTo>
                    <a:pt x="1146147" y="1412198"/>
                  </a:lnTo>
                  <a:lnTo>
                    <a:pt x="1117299" y="1445715"/>
                  </a:lnTo>
                  <a:lnTo>
                    <a:pt x="1086884" y="1477107"/>
                  </a:lnTo>
                  <a:lnTo>
                    <a:pt x="1054981" y="1506278"/>
                  </a:lnTo>
                  <a:lnTo>
                    <a:pt x="1021668" y="1533130"/>
                  </a:lnTo>
                  <a:lnTo>
                    <a:pt x="987025" y="1557568"/>
                  </a:lnTo>
                  <a:lnTo>
                    <a:pt x="951128" y="1579493"/>
                  </a:lnTo>
                  <a:lnTo>
                    <a:pt x="914059" y="1598810"/>
                  </a:lnTo>
                  <a:lnTo>
                    <a:pt x="875894" y="1615420"/>
                  </a:lnTo>
                  <a:lnTo>
                    <a:pt x="836713" y="1629228"/>
                  </a:lnTo>
                  <a:lnTo>
                    <a:pt x="796594" y="1640136"/>
                  </a:lnTo>
                  <a:lnTo>
                    <a:pt x="755616" y="1648047"/>
                  </a:lnTo>
                  <a:lnTo>
                    <a:pt x="713857" y="1652865"/>
                  </a:lnTo>
                  <a:lnTo>
                    <a:pt x="671397" y="1654493"/>
                  </a:lnTo>
                  <a:close/>
                </a:path>
              </a:pathLst>
            </a:custGeom>
            <a:solidFill>
              <a:srgbClr val="25A6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3346511" y="2962313"/>
              <a:ext cx="1343025" cy="1654810"/>
            </a:xfrm>
            <a:custGeom>
              <a:rect b="b" l="l" r="r" t="t"/>
              <a:pathLst>
                <a:path extrusionOk="0" h="1654810" w="1343025">
                  <a:moveTo>
                    <a:pt x="0" y="827246"/>
                  </a:moveTo>
                  <a:lnTo>
                    <a:pt x="1320" y="774930"/>
                  </a:lnTo>
                  <a:lnTo>
                    <a:pt x="5231" y="723478"/>
                  </a:lnTo>
                  <a:lnTo>
                    <a:pt x="11652" y="672988"/>
                  </a:lnTo>
                  <a:lnTo>
                    <a:pt x="20505" y="623556"/>
                  </a:lnTo>
                  <a:lnTo>
                    <a:pt x="31711" y="575280"/>
                  </a:lnTo>
                  <a:lnTo>
                    <a:pt x="45192" y="528256"/>
                  </a:lnTo>
                  <a:lnTo>
                    <a:pt x="60869" y="482582"/>
                  </a:lnTo>
                  <a:lnTo>
                    <a:pt x="78664" y="438353"/>
                  </a:lnTo>
                  <a:lnTo>
                    <a:pt x="98498" y="395668"/>
                  </a:lnTo>
                  <a:lnTo>
                    <a:pt x="120291" y="354622"/>
                  </a:lnTo>
                  <a:lnTo>
                    <a:pt x="143966" y="315314"/>
                  </a:lnTo>
                  <a:lnTo>
                    <a:pt x="169445" y="277839"/>
                  </a:lnTo>
                  <a:lnTo>
                    <a:pt x="196647" y="242294"/>
                  </a:lnTo>
                  <a:lnTo>
                    <a:pt x="225495" y="208778"/>
                  </a:lnTo>
                  <a:lnTo>
                    <a:pt x="255910" y="177385"/>
                  </a:lnTo>
                  <a:lnTo>
                    <a:pt x="287813" y="148215"/>
                  </a:lnTo>
                  <a:lnTo>
                    <a:pt x="321125" y="121362"/>
                  </a:lnTo>
                  <a:lnTo>
                    <a:pt x="355769" y="96924"/>
                  </a:lnTo>
                  <a:lnTo>
                    <a:pt x="391665" y="74999"/>
                  </a:lnTo>
                  <a:lnTo>
                    <a:pt x="428735" y="55683"/>
                  </a:lnTo>
                  <a:lnTo>
                    <a:pt x="466900" y="39072"/>
                  </a:lnTo>
                  <a:lnTo>
                    <a:pt x="506081" y="25264"/>
                  </a:lnTo>
                  <a:lnTo>
                    <a:pt x="546200" y="14356"/>
                  </a:lnTo>
                  <a:lnTo>
                    <a:pt x="587178" y="6445"/>
                  </a:lnTo>
                  <a:lnTo>
                    <a:pt x="628936" y="1627"/>
                  </a:lnTo>
                  <a:lnTo>
                    <a:pt x="671397" y="0"/>
                  </a:lnTo>
                  <a:lnTo>
                    <a:pt x="719751" y="2146"/>
                  </a:lnTo>
                  <a:lnTo>
                    <a:pt x="767575" y="8528"/>
                  </a:lnTo>
                  <a:lnTo>
                    <a:pt x="814698" y="19059"/>
                  </a:lnTo>
                  <a:lnTo>
                    <a:pt x="860951" y="33652"/>
                  </a:lnTo>
                  <a:lnTo>
                    <a:pt x="906166" y="52221"/>
                  </a:lnTo>
                  <a:lnTo>
                    <a:pt x="950171" y="74680"/>
                  </a:lnTo>
                  <a:lnTo>
                    <a:pt x="992799" y="100943"/>
                  </a:lnTo>
                  <a:lnTo>
                    <a:pt x="1033880" y="130921"/>
                  </a:lnTo>
                  <a:lnTo>
                    <a:pt x="1073245" y="164530"/>
                  </a:lnTo>
                  <a:lnTo>
                    <a:pt x="1110724" y="201683"/>
                  </a:lnTo>
                  <a:lnTo>
                    <a:pt x="1146147" y="242294"/>
                  </a:lnTo>
                  <a:lnTo>
                    <a:pt x="1174217" y="279055"/>
                  </a:lnTo>
                  <a:lnTo>
                    <a:pt x="1200285" y="317653"/>
                  </a:lnTo>
                  <a:lnTo>
                    <a:pt x="1224310" y="357960"/>
                  </a:lnTo>
                  <a:lnTo>
                    <a:pt x="1246248" y="399850"/>
                  </a:lnTo>
                  <a:lnTo>
                    <a:pt x="1266057" y="443197"/>
                  </a:lnTo>
                  <a:lnTo>
                    <a:pt x="1283695" y="487874"/>
                  </a:lnTo>
                  <a:lnTo>
                    <a:pt x="1299120" y="533755"/>
                  </a:lnTo>
                  <a:lnTo>
                    <a:pt x="1312287" y="580714"/>
                  </a:lnTo>
                  <a:lnTo>
                    <a:pt x="1323156" y="628624"/>
                  </a:lnTo>
                  <a:lnTo>
                    <a:pt x="1331684" y="677359"/>
                  </a:lnTo>
                  <a:lnTo>
                    <a:pt x="1337828" y="726791"/>
                  </a:lnTo>
                  <a:lnTo>
                    <a:pt x="1341545" y="776796"/>
                  </a:lnTo>
                  <a:lnTo>
                    <a:pt x="1342794" y="827246"/>
                  </a:lnTo>
                  <a:lnTo>
                    <a:pt x="1341473" y="879563"/>
                  </a:lnTo>
                  <a:lnTo>
                    <a:pt x="1337563" y="931014"/>
                  </a:lnTo>
                  <a:lnTo>
                    <a:pt x="1331142" y="981504"/>
                  </a:lnTo>
                  <a:lnTo>
                    <a:pt x="1322289" y="1030936"/>
                  </a:lnTo>
                  <a:lnTo>
                    <a:pt x="1311083" y="1079212"/>
                  </a:lnTo>
                  <a:lnTo>
                    <a:pt x="1297602" y="1126236"/>
                  </a:lnTo>
                  <a:lnTo>
                    <a:pt x="1281924" y="1171910"/>
                  </a:lnTo>
                  <a:lnTo>
                    <a:pt x="1264130" y="1216139"/>
                  </a:lnTo>
                  <a:lnTo>
                    <a:pt x="1244296" y="1258824"/>
                  </a:lnTo>
                  <a:lnTo>
                    <a:pt x="1222502" y="1299870"/>
                  </a:lnTo>
                  <a:lnTo>
                    <a:pt x="1198827" y="1339179"/>
                  </a:lnTo>
                  <a:lnTo>
                    <a:pt x="1173349" y="1376654"/>
                  </a:lnTo>
                  <a:lnTo>
                    <a:pt x="1146147" y="1412198"/>
                  </a:lnTo>
                  <a:lnTo>
                    <a:pt x="1117299" y="1445715"/>
                  </a:lnTo>
                  <a:lnTo>
                    <a:pt x="1086884" y="1477107"/>
                  </a:lnTo>
                  <a:lnTo>
                    <a:pt x="1054981" y="1506278"/>
                  </a:lnTo>
                  <a:lnTo>
                    <a:pt x="1021668" y="1533130"/>
                  </a:lnTo>
                  <a:lnTo>
                    <a:pt x="987025" y="1557568"/>
                  </a:lnTo>
                  <a:lnTo>
                    <a:pt x="951128" y="1579493"/>
                  </a:lnTo>
                  <a:lnTo>
                    <a:pt x="914059" y="1598810"/>
                  </a:lnTo>
                  <a:lnTo>
                    <a:pt x="875894" y="1615420"/>
                  </a:lnTo>
                  <a:lnTo>
                    <a:pt x="836713" y="1629228"/>
                  </a:lnTo>
                  <a:lnTo>
                    <a:pt x="796594" y="1640136"/>
                  </a:lnTo>
                  <a:lnTo>
                    <a:pt x="755616" y="1648047"/>
                  </a:lnTo>
                  <a:lnTo>
                    <a:pt x="713857" y="1652865"/>
                  </a:lnTo>
                  <a:lnTo>
                    <a:pt x="671397" y="1654493"/>
                  </a:lnTo>
                  <a:lnTo>
                    <a:pt x="628936" y="1652865"/>
                  </a:lnTo>
                  <a:lnTo>
                    <a:pt x="587178" y="1648047"/>
                  </a:lnTo>
                  <a:lnTo>
                    <a:pt x="546200" y="1640136"/>
                  </a:lnTo>
                  <a:lnTo>
                    <a:pt x="506081" y="1629228"/>
                  </a:lnTo>
                  <a:lnTo>
                    <a:pt x="466900" y="1615420"/>
                  </a:lnTo>
                  <a:lnTo>
                    <a:pt x="428735" y="1598810"/>
                  </a:lnTo>
                  <a:lnTo>
                    <a:pt x="391665" y="1579493"/>
                  </a:lnTo>
                  <a:lnTo>
                    <a:pt x="355769" y="1557568"/>
                  </a:lnTo>
                  <a:lnTo>
                    <a:pt x="321125" y="1533130"/>
                  </a:lnTo>
                  <a:lnTo>
                    <a:pt x="287813" y="1506278"/>
                  </a:lnTo>
                  <a:lnTo>
                    <a:pt x="255910" y="1477107"/>
                  </a:lnTo>
                  <a:lnTo>
                    <a:pt x="225495" y="1445715"/>
                  </a:lnTo>
                  <a:lnTo>
                    <a:pt x="196647" y="1412198"/>
                  </a:lnTo>
                  <a:lnTo>
                    <a:pt x="169445" y="1376654"/>
                  </a:lnTo>
                  <a:lnTo>
                    <a:pt x="143966" y="1339179"/>
                  </a:lnTo>
                  <a:lnTo>
                    <a:pt x="120291" y="1299870"/>
                  </a:lnTo>
                  <a:lnTo>
                    <a:pt x="98498" y="1258824"/>
                  </a:lnTo>
                  <a:lnTo>
                    <a:pt x="78664" y="1216139"/>
                  </a:lnTo>
                  <a:lnTo>
                    <a:pt x="60869" y="1171910"/>
                  </a:lnTo>
                  <a:lnTo>
                    <a:pt x="45192" y="1126236"/>
                  </a:lnTo>
                  <a:lnTo>
                    <a:pt x="31711" y="1079212"/>
                  </a:lnTo>
                  <a:lnTo>
                    <a:pt x="20505" y="1030936"/>
                  </a:lnTo>
                  <a:lnTo>
                    <a:pt x="11652" y="981504"/>
                  </a:lnTo>
                  <a:lnTo>
                    <a:pt x="5231" y="931014"/>
                  </a:lnTo>
                  <a:lnTo>
                    <a:pt x="1320" y="879563"/>
                  </a:lnTo>
                  <a:lnTo>
                    <a:pt x="0" y="827246"/>
                  </a:lnTo>
                  <a:close/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7" name="Google Shape;287;p26"/>
          <p:cNvSpPr txBox="1"/>
          <p:nvPr/>
        </p:nvSpPr>
        <p:spPr>
          <a:xfrm>
            <a:off x="3616190" y="3455431"/>
            <a:ext cx="801370" cy="657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Well, time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100330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,light,gre  at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6"/>
          <p:cNvSpPr txBox="1"/>
          <p:nvPr/>
        </p:nvSpPr>
        <p:spPr>
          <a:xfrm>
            <a:off x="7629814" y="4734675"/>
            <a:ext cx="56324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Design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5734686" y="4734675"/>
            <a:ext cx="60896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Display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3452513" y="4734675"/>
            <a:ext cx="856615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Brightness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1" name="Google Shape;291;p26"/>
          <p:cNvSpPr txBox="1"/>
          <p:nvPr/>
        </p:nvSpPr>
        <p:spPr>
          <a:xfrm>
            <a:off x="7534056" y="2476669"/>
            <a:ext cx="60960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Battery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5467516" y="2428181"/>
            <a:ext cx="40005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Lens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93" name="Google Shape;293;p26"/>
          <p:cNvSpPr txBox="1"/>
          <p:nvPr/>
        </p:nvSpPr>
        <p:spPr>
          <a:xfrm>
            <a:off x="3452513" y="2421386"/>
            <a:ext cx="65278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Memory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299" name="Google Shape;299;p27"/>
          <p:cNvGrpSpPr/>
          <p:nvPr/>
        </p:nvGrpSpPr>
        <p:grpSpPr>
          <a:xfrm>
            <a:off x="2140945" y="2962381"/>
            <a:ext cx="4862277" cy="99524"/>
            <a:chOff x="2140945" y="2962381"/>
            <a:chExt cx="4862277" cy="99524"/>
          </a:xfrm>
        </p:grpSpPr>
        <p:sp>
          <p:nvSpPr>
            <p:cNvPr id="300" name="Google Shape;300;p27"/>
            <p:cNvSpPr/>
            <p:nvPr/>
          </p:nvSpPr>
          <p:spPr>
            <a:xfrm>
              <a:off x="2140945" y="2962381"/>
              <a:ext cx="99524" cy="9952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2235707" y="3012143"/>
              <a:ext cx="4672965" cy="0"/>
            </a:xfrm>
            <a:custGeom>
              <a:rect b="b" l="l" r="r" t="t"/>
              <a:pathLst>
                <a:path extrusionOk="0" h="120000" w="4672965">
                  <a:moveTo>
                    <a:pt x="0" y="0"/>
                  </a:moveTo>
                  <a:lnTo>
                    <a:pt x="4672790" y="0"/>
                  </a:ln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6903698" y="2962381"/>
              <a:ext cx="99524" cy="99524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03" name="Google Shape;303;p27"/>
          <p:cNvSpPr txBox="1"/>
          <p:nvPr>
            <p:ph type="title"/>
          </p:nvPr>
        </p:nvSpPr>
        <p:spPr>
          <a:xfrm>
            <a:off x="2438938" y="2218977"/>
            <a:ext cx="4266123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Correspondence Analysis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28"/>
          <p:cNvGrpSpPr/>
          <p:nvPr/>
        </p:nvGrpSpPr>
        <p:grpSpPr>
          <a:xfrm>
            <a:off x="-29" y="0"/>
            <a:ext cx="9144016" cy="1741805"/>
            <a:chOff x="-29" y="0"/>
            <a:chExt cx="9144016" cy="1741805"/>
          </a:xfrm>
        </p:grpSpPr>
        <p:sp>
          <p:nvSpPr>
            <p:cNvPr id="309" name="Google Shape;309;p28"/>
            <p:cNvSpPr/>
            <p:nvPr/>
          </p:nvSpPr>
          <p:spPr>
            <a:xfrm>
              <a:off x="-29" y="0"/>
              <a:ext cx="9144000" cy="1741805"/>
            </a:xfrm>
            <a:custGeom>
              <a:rect b="b" l="l" r="r" t="t"/>
              <a:pathLst>
                <a:path extrusionOk="0" h="1741805" w="9144000">
                  <a:moveTo>
                    <a:pt x="9143981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174149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7697084" y="0"/>
              <a:ext cx="962660" cy="1741805"/>
            </a:xfrm>
            <a:custGeom>
              <a:rect b="b" l="l" r="r" t="t"/>
              <a:pathLst>
                <a:path extrusionOk="0" h="1741805" w="962659">
                  <a:moveTo>
                    <a:pt x="962398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962398" y="0"/>
                  </a:lnTo>
                  <a:lnTo>
                    <a:pt x="962398" y="1741496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5750463" y="0"/>
              <a:ext cx="1946910" cy="1741805"/>
            </a:xfrm>
            <a:custGeom>
              <a:rect b="b" l="l" r="r" t="t"/>
              <a:pathLst>
                <a:path extrusionOk="0" h="1741805" w="1946909">
                  <a:moveTo>
                    <a:pt x="1946696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1946696" y="0"/>
                  </a:lnTo>
                  <a:lnTo>
                    <a:pt x="1946696" y="1741496"/>
                  </a:lnTo>
                  <a:close/>
                </a:path>
              </a:pathLst>
            </a:custGeom>
            <a:solidFill>
              <a:srgbClr val="FFFFFF">
                <a:alpha val="1215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8659482" y="0"/>
              <a:ext cx="484505" cy="1741805"/>
            </a:xfrm>
            <a:custGeom>
              <a:rect b="b" l="l" r="r" t="t"/>
              <a:pathLst>
                <a:path extrusionOk="0" h="1741805" w="484504">
                  <a:moveTo>
                    <a:pt x="484499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484499" y="0"/>
                  </a:lnTo>
                  <a:lnTo>
                    <a:pt x="484499" y="1741496"/>
                  </a:lnTo>
                  <a:close/>
                </a:path>
              </a:pathLst>
            </a:cu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13" name="Google Shape;313;p28"/>
          <p:cNvSpPr txBox="1"/>
          <p:nvPr>
            <p:ph type="title"/>
          </p:nvPr>
        </p:nvSpPr>
        <p:spPr>
          <a:xfrm>
            <a:off x="397499" y="980657"/>
            <a:ext cx="3983354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Correspondence Analysis</a:t>
            </a:r>
            <a:endParaRPr sz="2800"/>
          </a:p>
        </p:txBody>
      </p:sp>
      <p:sp>
        <p:nvSpPr>
          <p:cNvPr id="314" name="Google Shape;314;p28"/>
          <p:cNvSpPr txBox="1"/>
          <p:nvPr/>
        </p:nvSpPr>
        <p:spPr>
          <a:xfrm>
            <a:off x="488023" y="1944327"/>
            <a:ext cx="5675630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Multivariate statistical technique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Geometric approach to categorical data analysis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Deals with categorical data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60606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Perceptual maps are plotted for extracted components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29"/>
          <p:cNvGrpSpPr/>
          <p:nvPr/>
        </p:nvGrpSpPr>
        <p:grpSpPr>
          <a:xfrm>
            <a:off x="-29" y="0"/>
            <a:ext cx="9144016" cy="1741805"/>
            <a:chOff x="-29" y="0"/>
            <a:chExt cx="9144016" cy="1741805"/>
          </a:xfrm>
        </p:grpSpPr>
        <p:sp>
          <p:nvSpPr>
            <p:cNvPr id="320" name="Google Shape;320;p29"/>
            <p:cNvSpPr/>
            <p:nvPr/>
          </p:nvSpPr>
          <p:spPr>
            <a:xfrm>
              <a:off x="-29" y="0"/>
              <a:ext cx="9144000" cy="1741805"/>
            </a:xfrm>
            <a:custGeom>
              <a:rect b="b" l="l" r="r" t="t"/>
              <a:pathLst>
                <a:path extrusionOk="0" h="1741805" w="9144000">
                  <a:moveTo>
                    <a:pt x="9143981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174149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7697084" y="0"/>
              <a:ext cx="962660" cy="1741805"/>
            </a:xfrm>
            <a:custGeom>
              <a:rect b="b" l="l" r="r" t="t"/>
              <a:pathLst>
                <a:path extrusionOk="0" h="1741805" w="962659">
                  <a:moveTo>
                    <a:pt x="962398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962398" y="0"/>
                  </a:lnTo>
                  <a:lnTo>
                    <a:pt x="962398" y="1741496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5750463" y="0"/>
              <a:ext cx="1946910" cy="1741805"/>
            </a:xfrm>
            <a:custGeom>
              <a:rect b="b" l="l" r="r" t="t"/>
              <a:pathLst>
                <a:path extrusionOk="0" h="1741805" w="1946909">
                  <a:moveTo>
                    <a:pt x="1946696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1946696" y="0"/>
                  </a:lnTo>
                  <a:lnTo>
                    <a:pt x="1946696" y="1741496"/>
                  </a:lnTo>
                  <a:close/>
                </a:path>
              </a:pathLst>
            </a:custGeom>
            <a:solidFill>
              <a:srgbClr val="FFFFFF">
                <a:alpha val="1215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8659482" y="0"/>
              <a:ext cx="484505" cy="1741805"/>
            </a:xfrm>
            <a:custGeom>
              <a:rect b="b" l="l" r="r" t="t"/>
              <a:pathLst>
                <a:path extrusionOk="0" h="1741805" w="484504">
                  <a:moveTo>
                    <a:pt x="484499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484499" y="0"/>
                  </a:lnTo>
                  <a:lnTo>
                    <a:pt x="484499" y="1741496"/>
                  </a:lnTo>
                  <a:close/>
                </a:path>
              </a:pathLst>
            </a:cu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4" name="Google Shape;324;p29"/>
          <p:cNvSpPr txBox="1"/>
          <p:nvPr>
            <p:ph type="title"/>
          </p:nvPr>
        </p:nvSpPr>
        <p:spPr>
          <a:xfrm>
            <a:off x="397499" y="552032"/>
            <a:ext cx="3983354" cy="880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noAutofit/>
          </a:bodyPr>
          <a:lstStyle/>
          <a:p>
            <a:pPr indent="0" lvl="0" marL="12700" marR="5080" rtl="0" algn="l">
              <a:lnSpc>
                <a:spcPct val="100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00"/>
                </a:solidFill>
              </a:rPr>
              <a:t>Correspondence Analysis  process</a:t>
            </a:r>
            <a:endParaRPr sz="2800"/>
          </a:p>
        </p:txBody>
      </p:sp>
      <p:sp>
        <p:nvSpPr>
          <p:cNvPr id="325" name="Google Shape;325;p29"/>
          <p:cNvSpPr txBox="1"/>
          <p:nvPr/>
        </p:nvSpPr>
        <p:spPr>
          <a:xfrm>
            <a:off x="3099793" y="2579364"/>
            <a:ext cx="125222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Contingency Table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326" name="Google Shape;326;p29"/>
          <p:cNvGrpSpPr/>
          <p:nvPr/>
        </p:nvGrpSpPr>
        <p:grpSpPr>
          <a:xfrm>
            <a:off x="227374" y="2439265"/>
            <a:ext cx="2321560" cy="575945"/>
            <a:chOff x="227374" y="2439265"/>
            <a:chExt cx="2321560" cy="575945"/>
          </a:xfrm>
        </p:grpSpPr>
        <p:sp>
          <p:nvSpPr>
            <p:cNvPr id="327" name="Google Shape;327;p29"/>
            <p:cNvSpPr/>
            <p:nvPr/>
          </p:nvSpPr>
          <p:spPr>
            <a:xfrm>
              <a:off x="227374" y="2439265"/>
              <a:ext cx="2321560" cy="575945"/>
            </a:xfrm>
            <a:custGeom>
              <a:rect b="b" l="l" r="r" t="t"/>
              <a:pathLst>
                <a:path extrusionOk="0" h="575944" w="2321560">
                  <a:moveTo>
                    <a:pt x="1160545" y="575397"/>
                  </a:moveTo>
                  <a:lnTo>
                    <a:pt x="1087150" y="574831"/>
                  </a:lnTo>
                  <a:lnTo>
                    <a:pt x="1014968" y="573156"/>
                  </a:lnTo>
                  <a:lnTo>
                    <a:pt x="944136" y="570404"/>
                  </a:lnTo>
                  <a:lnTo>
                    <a:pt x="874788" y="566611"/>
                  </a:lnTo>
                  <a:lnTo>
                    <a:pt x="807061" y="561809"/>
                  </a:lnTo>
                  <a:lnTo>
                    <a:pt x="741091" y="556032"/>
                  </a:lnTo>
                  <a:lnTo>
                    <a:pt x="677014" y="549314"/>
                  </a:lnTo>
                  <a:lnTo>
                    <a:pt x="614966" y="541689"/>
                  </a:lnTo>
                  <a:lnTo>
                    <a:pt x="555083" y="533190"/>
                  </a:lnTo>
                  <a:lnTo>
                    <a:pt x="497500" y="523851"/>
                  </a:lnTo>
                  <a:lnTo>
                    <a:pt x="442354" y="513706"/>
                  </a:lnTo>
                  <a:lnTo>
                    <a:pt x="389780" y="502789"/>
                  </a:lnTo>
                  <a:lnTo>
                    <a:pt x="339915" y="491132"/>
                  </a:lnTo>
                  <a:lnTo>
                    <a:pt x="292894" y="478771"/>
                  </a:lnTo>
                  <a:lnTo>
                    <a:pt x="248854" y="465738"/>
                  </a:lnTo>
                  <a:lnTo>
                    <a:pt x="207930" y="452067"/>
                  </a:lnTo>
                  <a:lnTo>
                    <a:pt x="170259" y="437792"/>
                  </a:lnTo>
                  <a:lnTo>
                    <a:pt x="105216" y="407565"/>
                  </a:lnTo>
                  <a:lnTo>
                    <a:pt x="54814" y="375327"/>
                  </a:lnTo>
                  <a:lnTo>
                    <a:pt x="20141" y="341346"/>
                  </a:lnTo>
                  <a:lnTo>
                    <a:pt x="2283" y="305893"/>
                  </a:lnTo>
                  <a:lnTo>
                    <a:pt x="0" y="287698"/>
                  </a:lnTo>
                  <a:lnTo>
                    <a:pt x="2283" y="269504"/>
                  </a:lnTo>
                  <a:lnTo>
                    <a:pt x="20141" y="234051"/>
                  </a:lnTo>
                  <a:lnTo>
                    <a:pt x="54814" y="200070"/>
                  </a:lnTo>
                  <a:lnTo>
                    <a:pt x="105216" y="167831"/>
                  </a:lnTo>
                  <a:lnTo>
                    <a:pt x="170259" y="137604"/>
                  </a:lnTo>
                  <a:lnTo>
                    <a:pt x="207930" y="123330"/>
                  </a:lnTo>
                  <a:lnTo>
                    <a:pt x="248854" y="109659"/>
                  </a:lnTo>
                  <a:lnTo>
                    <a:pt x="292894" y="96626"/>
                  </a:lnTo>
                  <a:lnTo>
                    <a:pt x="339915" y="84264"/>
                  </a:lnTo>
                  <a:lnTo>
                    <a:pt x="389780" y="72608"/>
                  </a:lnTo>
                  <a:lnTo>
                    <a:pt x="442354" y="61691"/>
                  </a:lnTo>
                  <a:lnTo>
                    <a:pt x="497500" y="51545"/>
                  </a:lnTo>
                  <a:lnTo>
                    <a:pt x="555083" y="42207"/>
                  </a:lnTo>
                  <a:lnTo>
                    <a:pt x="614966" y="33708"/>
                  </a:lnTo>
                  <a:lnTo>
                    <a:pt x="677014" y="26083"/>
                  </a:lnTo>
                  <a:lnTo>
                    <a:pt x="741091" y="19365"/>
                  </a:lnTo>
                  <a:lnTo>
                    <a:pt x="807061" y="13588"/>
                  </a:lnTo>
                  <a:lnTo>
                    <a:pt x="874788" y="8786"/>
                  </a:lnTo>
                  <a:lnTo>
                    <a:pt x="944136" y="4993"/>
                  </a:lnTo>
                  <a:lnTo>
                    <a:pt x="1014968" y="2241"/>
                  </a:lnTo>
                  <a:lnTo>
                    <a:pt x="1087150" y="566"/>
                  </a:lnTo>
                  <a:lnTo>
                    <a:pt x="1160545" y="0"/>
                  </a:lnTo>
                  <a:lnTo>
                    <a:pt x="1233940" y="566"/>
                  </a:lnTo>
                  <a:lnTo>
                    <a:pt x="1306121" y="2241"/>
                  </a:lnTo>
                  <a:lnTo>
                    <a:pt x="1376954" y="4993"/>
                  </a:lnTo>
                  <a:lnTo>
                    <a:pt x="1446302" y="8786"/>
                  </a:lnTo>
                  <a:lnTo>
                    <a:pt x="1514028" y="13588"/>
                  </a:lnTo>
                  <a:lnTo>
                    <a:pt x="1579998" y="19365"/>
                  </a:lnTo>
                  <a:lnTo>
                    <a:pt x="1644075" y="26083"/>
                  </a:lnTo>
                  <a:lnTo>
                    <a:pt x="1706123" y="33708"/>
                  </a:lnTo>
                  <a:lnTo>
                    <a:pt x="1766007" y="42207"/>
                  </a:lnTo>
                  <a:lnTo>
                    <a:pt x="1823590" y="51545"/>
                  </a:lnTo>
                  <a:lnTo>
                    <a:pt x="1878736" y="61691"/>
                  </a:lnTo>
                  <a:lnTo>
                    <a:pt x="1931310" y="72608"/>
                  </a:lnTo>
                  <a:lnTo>
                    <a:pt x="1981175" y="84264"/>
                  </a:lnTo>
                  <a:lnTo>
                    <a:pt x="2028195" y="96626"/>
                  </a:lnTo>
                  <a:lnTo>
                    <a:pt x="2072236" y="109659"/>
                  </a:lnTo>
                  <a:lnTo>
                    <a:pt x="2113159" y="123330"/>
                  </a:lnTo>
                  <a:lnTo>
                    <a:pt x="2150831" y="137604"/>
                  </a:lnTo>
                  <a:lnTo>
                    <a:pt x="2215873" y="167831"/>
                  </a:lnTo>
                  <a:lnTo>
                    <a:pt x="2266275" y="200070"/>
                  </a:lnTo>
                  <a:lnTo>
                    <a:pt x="2300949" y="234051"/>
                  </a:lnTo>
                  <a:lnTo>
                    <a:pt x="2318807" y="269504"/>
                  </a:lnTo>
                  <a:lnTo>
                    <a:pt x="2321090" y="287698"/>
                  </a:lnTo>
                  <a:lnTo>
                    <a:pt x="2318807" y="305893"/>
                  </a:lnTo>
                  <a:lnTo>
                    <a:pt x="2300949" y="341346"/>
                  </a:lnTo>
                  <a:lnTo>
                    <a:pt x="2266275" y="375327"/>
                  </a:lnTo>
                  <a:lnTo>
                    <a:pt x="2215873" y="407565"/>
                  </a:lnTo>
                  <a:lnTo>
                    <a:pt x="2150831" y="437792"/>
                  </a:lnTo>
                  <a:lnTo>
                    <a:pt x="2113159" y="452067"/>
                  </a:lnTo>
                  <a:lnTo>
                    <a:pt x="2072236" y="465738"/>
                  </a:lnTo>
                  <a:lnTo>
                    <a:pt x="2028195" y="478771"/>
                  </a:lnTo>
                  <a:lnTo>
                    <a:pt x="1981175" y="491132"/>
                  </a:lnTo>
                  <a:lnTo>
                    <a:pt x="1931310" y="502789"/>
                  </a:lnTo>
                  <a:lnTo>
                    <a:pt x="1878736" y="513706"/>
                  </a:lnTo>
                  <a:lnTo>
                    <a:pt x="1823590" y="523851"/>
                  </a:lnTo>
                  <a:lnTo>
                    <a:pt x="1766007" y="533190"/>
                  </a:lnTo>
                  <a:lnTo>
                    <a:pt x="1706123" y="541689"/>
                  </a:lnTo>
                  <a:lnTo>
                    <a:pt x="1644075" y="549314"/>
                  </a:lnTo>
                  <a:lnTo>
                    <a:pt x="1579998" y="556032"/>
                  </a:lnTo>
                  <a:lnTo>
                    <a:pt x="1514028" y="561809"/>
                  </a:lnTo>
                  <a:lnTo>
                    <a:pt x="1446302" y="566611"/>
                  </a:lnTo>
                  <a:lnTo>
                    <a:pt x="1376954" y="570404"/>
                  </a:lnTo>
                  <a:lnTo>
                    <a:pt x="1306121" y="573156"/>
                  </a:lnTo>
                  <a:lnTo>
                    <a:pt x="1233940" y="574831"/>
                  </a:lnTo>
                  <a:lnTo>
                    <a:pt x="1160545" y="575397"/>
                  </a:lnTo>
                  <a:close/>
                </a:path>
              </a:pathLst>
            </a:custGeom>
            <a:solidFill>
              <a:srgbClr val="B6D6A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227374" y="2439265"/>
              <a:ext cx="2321560" cy="575945"/>
            </a:xfrm>
            <a:custGeom>
              <a:rect b="b" l="l" r="r" t="t"/>
              <a:pathLst>
                <a:path extrusionOk="0" h="575944" w="2321560">
                  <a:moveTo>
                    <a:pt x="0" y="287698"/>
                  </a:moveTo>
                  <a:lnTo>
                    <a:pt x="2283" y="269504"/>
                  </a:lnTo>
                  <a:lnTo>
                    <a:pt x="9042" y="251610"/>
                  </a:lnTo>
                  <a:lnTo>
                    <a:pt x="35444" y="216859"/>
                  </a:lnTo>
                  <a:lnTo>
                    <a:pt x="78117" y="183716"/>
                  </a:lnTo>
                  <a:lnTo>
                    <a:pt x="135975" y="152450"/>
                  </a:lnTo>
                  <a:lnTo>
                    <a:pt x="207930" y="123330"/>
                  </a:lnTo>
                  <a:lnTo>
                    <a:pt x="248854" y="109659"/>
                  </a:lnTo>
                  <a:lnTo>
                    <a:pt x="292894" y="96626"/>
                  </a:lnTo>
                  <a:lnTo>
                    <a:pt x="339915" y="84264"/>
                  </a:lnTo>
                  <a:lnTo>
                    <a:pt x="389780" y="72608"/>
                  </a:lnTo>
                  <a:lnTo>
                    <a:pt x="442354" y="61691"/>
                  </a:lnTo>
                  <a:lnTo>
                    <a:pt x="497500" y="51545"/>
                  </a:lnTo>
                  <a:lnTo>
                    <a:pt x="555083" y="42207"/>
                  </a:lnTo>
                  <a:lnTo>
                    <a:pt x="614966" y="33708"/>
                  </a:lnTo>
                  <a:lnTo>
                    <a:pt x="677014" y="26083"/>
                  </a:lnTo>
                  <a:lnTo>
                    <a:pt x="741091" y="19365"/>
                  </a:lnTo>
                  <a:lnTo>
                    <a:pt x="807061" y="13588"/>
                  </a:lnTo>
                  <a:lnTo>
                    <a:pt x="874788" y="8786"/>
                  </a:lnTo>
                  <a:lnTo>
                    <a:pt x="944136" y="4993"/>
                  </a:lnTo>
                  <a:lnTo>
                    <a:pt x="1014968" y="2241"/>
                  </a:lnTo>
                  <a:lnTo>
                    <a:pt x="1087150" y="566"/>
                  </a:lnTo>
                  <a:lnTo>
                    <a:pt x="1160545" y="0"/>
                  </a:lnTo>
                  <a:lnTo>
                    <a:pt x="1233940" y="566"/>
                  </a:lnTo>
                  <a:lnTo>
                    <a:pt x="1306121" y="2241"/>
                  </a:lnTo>
                  <a:lnTo>
                    <a:pt x="1376954" y="4993"/>
                  </a:lnTo>
                  <a:lnTo>
                    <a:pt x="1446302" y="8786"/>
                  </a:lnTo>
                  <a:lnTo>
                    <a:pt x="1514028" y="13588"/>
                  </a:lnTo>
                  <a:lnTo>
                    <a:pt x="1579998" y="19365"/>
                  </a:lnTo>
                  <a:lnTo>
                    <a:pt x="1644075" y="26083"/>
                  </a:lnTo>
                  <a:lnTo>
                    <a:pt x="1706123" y="33708"/>
                  </a:lnTo>
                  <a:lnTo>
                    <a:pt x="1766007" y="42207"/>
                  </a:lnTo>
                  <a:lnTo>
                    <a:pt x="1823590" y="51545"/>
                  </a:lnTo>
                  <a:lnTo>
                    <a:pt x="1878736" y="61691"/>
                  </a:lnTo>
                  <a:lnTo>
                    <a:pt x="1931310" y="72608"/>
                  </a:lnTo>
                  <a:lnTo>
                    <a:pt x="1981175" y="84264"/>
                  </a:lnTo>
                  <a:lnTo>
                    <a:pt x="2028195" y="96626"/>
                  </a:lnTo>
                  <a:lnTo>
                    <a:pt x="2072236" y="109659"/>
                  </a:lnTo>
                  <a:lnTo>
                    <a:pt x="2113159" y="123330"/>
                  </a:lnTo>
                  <a:lnTo>
                    <a:pt x="2150831" y="137604"/>
                  </a:lnTo>
                  <a:lnTo>
                    <a:pt x="2215873" y="167831"/>
                  </a:lnTo>
                  <a:lnTo>
                    <a:pt x="2266275" y="200070"/>
                  </a:lnTo>
                  <a:lnTo>
                    <a:pt x="2300949" y="234051"/>
                  </a:lnTo>
                  <a:lnTo>
                    <a:pt x="2318807" y="269504"/>
                  </a:lnTo>
                  <a:lnTo>
                    <a:pt x="2321090" y="287698"/>
                  </a:lnTo>
                  <a:lnTo>
                    <a:pt x="2300949" y="341346"/>
                  </a:lnTo>
                  <a:lnTo>
                    <a:pt x="2266275" y="375327"/>
                  </a:lnTo>
                  <a:lnTo>
                    <a:pt x="2215873" y="407565"/>
                  </a:lnTo>
                  <a:lnTo>
                    <a:pt x="2150831" y="437792"/>
                  </a:lnTo>
                  <a:lnTo>
                    <a:pt x="2113159" y="452067"/>
                  </a:lnTo>
                  <a:lnTo>
                    <a:pt x="2072236" y="465738"/>
                  </a:lnTo>
                  <a:lnTo>
                    <a:pt x="2028195" y="478771"/>
                  </a:lnTo>
                  <a:lnTo>
                    <a:pt x="1981175" y="491132"/>
                  </a:lnTo>
                  <a:lnTo>
                    <a:pt x="1931310" y="502789"/>
                  </a:lnTo>
                  <a:lnTo>
                    <a:pt x="1878736" y="513706"/>
                  </a:lnTo>
                  <a:lnTo>
                    <a:pt x="1823590" y="523851"/>
                  </a:lnTo>
                  <a:lnTo>
                    <a:pt x="1766007" y="533190"/>
                  </a:lnTo>
                  <a:lnTo>
                    <a:pt x="1706123" y="541689"/>
                  </a:lnTo>
                  <a:lnTo>
                    <a:pt x="1644075" y="549314"/>
                  </a:lnTo>
                  <a:lnTo>
                    <a:pt x="1579998" y="556032"/>
                  </a:lnTo>
                  <a:lnTo>
                    <a:pt x="1514028" y="561809"/>
                  </a:lnTo>
                  <a:lnTo>
                    <a:pt x="1446302" y="566611"/>
                  </a:lnTo>
                  <a:lnTo>
                    <a:pt x="1376954" y="570404"/>
                  </a:lnTo>
                  <a:lnTo>
                    <a:pt x="1306121" y="573156"/>
                  </a:lnTo>
                  <a:lnTo>
                    <a:pt x="1233940" y="574831"/>
                  </a:lnTo>
                  <a:lnTo>
                    <a:pt x="1160545" y="575397"/>
                  </a:lnTo>
                  <a:lnTo>
                    <a:pt x="1087150" y="574831"/>
                  </a:lnTo>
                  <a:lnTo>
                    <a:pt x="1014968" y="573156"/>
                  </a:lnTo>
                  <a:lnTo>
                    <a:pt x="944136" y="570404"/>
                  </a:lnTo>
                  <a:lnTo>
                    <a:pt x="874788" y="566611"/>
                  </a:lnTo>
                  <a:lnTo>
                    <a:pt x="807061" y="561809"/>
                  </a:lnTo>
                  <a:lnTo>
                    <a:pt x="741091" y="556032"/>
                  </a:lnTo>
                  <a:lnTo>
                    <a:pt x="677014" y="549314"/>
                  </a:lnTo>
                  <a:lnTo>
                    <a:pt x="614966" y="541689"/>
                  </a:lnTo>
                  <a:lnTo>
                    <a:pt x="555083" y="533190"/>
                  </a:lnTo>
                  <a:lnTo>
                    <a:pt x="497500" y="523851"/>
                  </a:lnTo>
                  <a:lnTo>
                    <a:pt x="442354" y="513706"/>
                  </a:lnTo>
                  <a:lnTo>
                    <a:pt x="389780" y="502789"/>
                  </a:lnTo>
                  <a:lnTo>
                    <a:pt x="339915" y="491132"/>
                  </a:lnTo>
                  <a:lnTo>
                    <a:pt x="292894" y="478771"/>
                  </a:lnTo>
                  <a:lnTo>
                    <a:pt x="248854" y="465738"/>
                  </a:lnTo>
                  <a:lnTo>
                    <a:pt x="207930" y="452067"/>
                  </a:lnTo>
                  <a:lnTo>
                    <a:pt x="170259" y="437792"/>
                  </a:lnTo>
                  <a:lnTo>
                    <a:pt x="105216" y="407565"/>
                  </a:lnTo>
                  <a:lnTo>
                    <a:pt x="54814" y="375327"/>
                  </a:lnTo>
                  <a:lnTo>
                    <a:pt x="20141" y="341346"/>
                  </a:lnTo>
                  <a:lnTo>
                    <a:pt x="2283" y="305893"/>
                  </a:lnTo>
                  <a:lnTo>
                    <a:pt x="0" y="287698"/>
                  </a:lnTo>
                  <a:close/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29" name="Google Shape;329;p29"/>
          <p:cNvSpPr txBox="1"/>
          <p:nvPr/>
        </p:nvSpPr>
        <p:spPr>
          <a:xfrm>
            <a:off x="331198" y="2503164"/>
            <a:ext cx="218122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Cat</a:t>
            </a:r>
            <a:r>
              <a:rPr baseline="30000" lang="en-US" sz="21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</a:t>
            </a:r>
            <a:r>
              <a:rPr baseline="30000" lang="en-US" sz="21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</a:t>
            </a:r>
            <a:r>
              <a:rPr baseline="30000" lang="en-US" sz="2100">
                <a:latin typeface="Arial"/>
                <a:ea typeface="Arial"/>
                <a:cs typeface="Arial"/>
                <a:sym typeface="Arial"/>
              </a:rPr>
              <a:t>te</a:t>
            </a: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</a:t>
            </a:r>
            <a:r>
              <a:rPr baseline="30000" lang="en-US" sz="2100"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baseline="30000" lang="en-US" sz="2100"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ic</a:t>
            </a:r>
            <a:r>
              <a:rPr baseline="30000" lang="en-US" sz="2100">
                <a:latin typeface="Arial"/>
                <a:ea typeface="Arial"/>
                <a:cs typeface="Arial"/>
                <a:sym typeface="Arial"/>
              </a:rPr>
              <a:t>ri</a:t>
            </a: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</a:t>
            </a:r>
            <a:r>
              <a:rPr baseline="30000" lang="en-US" sz="2100">
                <a:latin typeface="Arial"/>
                <a:ea typeface="Arial"/>
                <a:cs typeface="Arial"/>
                <a:sym typeface="Arial"/>
              </a:rPr>
              <a:t>ca</a:t>
            </a: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 </a:t>
            </a:r>
            <a:r>
              <a:rPr baseline="30000" lang="en-US" sz="21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Variables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0" name="Google Shape;330;p29"/>
          <p:cNvSpPr txBox="1"/>
          <p:nvPr/>
        </p:nvSpPr>
        <p:spPr>
          <a:xfrm>
            <a:off x="640316" y="2707161"/>
            <a:ext cx="753110" cy="2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Variables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p29"/>
          <p:cNvGrpSpPr/>
          <p:nvPr/>
        </p:nvGrpSpPr>
        <p:grpSpPr>
          <a:xfrm>
            <a:off x="2548464" y="2704251"/>
            <a:ext cx="546250" cy="31750"/>
            <a:chOff x="2548464" y="2704251"/>
            <a:chExt cx="546250" cy="31750"/>
          </a:xfrm>
        </p:grpSpPr>
        <p:sp>
          <p:nvSpPr>
            <p:cNvPr id="332" name="Google Shape;332;p29"/>
            <p:cNvSpPr/>
            <p:nvPr/>
          </p:nvSpPr>
          <p:spPr>
            <a:xfrm>
              <a:off x="2548464" y="2719960"/>
              <a:ext cx="502920" cy="7620"/>
            </a:xfrm>
            <a:custGeom>
              <a:rect b="b" l="l" r="r" t="t"/>
              <a:pathLst>
                <a:path extrusionOk="0" h="7619" w="502919">
                  <a:moveTo>
                    <a:pt x="0" y="7003"/>
                  </a:moveTo>
                  <a:lnTo>
                    <a:pt x="502652" y="0"/>
                  </a:lnTo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3050899" y="2704251"/>
              <a:ext cx="43815" cy="31750"/>
            </a:xfrm>
            <a:custGeom>
              <a:rect b="b" l="l" r="r" t="t"/>
              <a:pathLst>
                <a:path extrusionOk="0" h="31750" w="43814">
                  <a:moveTo>
                    <a:pt x="438" y="31462"/>
                  </a:moveTo>
                  <a:lnTo>
                    <a:pt x="0" y="0"/>
                  </a:lnTo>
                  <a:lnTo>
                    <a:pt x="43440" y="15128"/>
                  </a:lnTo>
                  <a:lnTo>
                    <a:pt x="438" y="31462"/>
                  </a:lnTo>
                  <a:close/>
                </a:path>
              </a:pathLst>
            </a:custGeom>
            <a:solidFill>
              <a:srgbClr val="0069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050899" y="2704251"/>
              <a:ext cx="43815" cy="31750"/>
            </a:xfrm>
            <a:custGeom>
              <a:rect b="b" l="l" r="r" t="t"/>
              <a:pathLst>
                <a:path extrusionOk="0" h="31750" w="43814">
                  <a:moveTo>
                    <a:pt x="438" y="31462"/>
                  </a:moveTo>
                  <a:lnTo>
                    <a:pt x="43440" y="15128"/>
                  </a:lnTo>
                  <a:lnTo>
                    <a:pt x="0" y="0"/>
                  </a:lnTo>
                  <a:lnTo>
                    <a:pt x="438" y="31462"/>
                  </a:lnTo>
                  <a:close/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grpSp>
        <p:nvGrpSpPr>
          <p:cNvPr id="335" name="Google Shape;335;p29"/>
          <p:cNvGrpSpPr/>
          <p:nvPr/>
        </p:nvGrpSpPr>
        <p:grpSpPr>
          <a:xfrm>
            <a:off x="4402782" y="2093354"/>
            <a:ext cx="2776123" cy="1470025"/>
            <a:chOff x="4402782" y="2093354"/>
            <a:chExt cx="2776123" cy="1470025"/>
          </a:xfrm>
        </p:grpSpPr>
        <p:sp>
          <p:nvSpPr>
            <p:cNvPr id="336" name="Google Shape;336;p29"/>
            <p:cNvSpPr/>
            <p:nvPr/>
          </p:nvSpPr>
          <p:spPr>
            <a:xfrm>
              <a:off x="4402782" y="2718338"/>
              <a:ext cx="537845" cy="10795"/>
            </a:xfrm>
            <a:custGeom>
              <a:rect b="b" l="l" r="r" t="t"/>
              <a:pathLst>
                <a:path extrusionOk="0" h="10794" w="537845">
                  <a:moveTo>
                    <a:pt x="0" y="10576"/>
                  </a:moveTo>
                  <a:lnTo>
                    <a:pt x="537757" y="0"/>
                  </a:lnTo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4940236" y="2702629"/>
              <a:ext cx="43815" cy="31750"/>
            </a:xfrm>
            <a:custGeom>
              <a:rect b="b" l="l" r="r" t="t"/>
              <a:pathLst>
                <a:path extrusionOk="0" h="31750" w="43814">
                  <a:moveTo>
                    <a:pt x="618" y="31459"/>
                  </a:moveTo>
                  <a:lnTo>
                    <a:pt x="0" y="0"/>
                  </a:lnTo>
                  <a:lnTo>
                    <a:pt x="43526" y="14879"/>
                  </a:lnTo>
                  <a:lnTo>
                    <a:pt x="618" y="31459"/>
                  </a:lnTo>
                  <a:close/>
                </a:path>
              </a:pathLst>
            </a:custGeom>
            <a:solidFill>
              <a:srgbClr val="0069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4940236" y="2702629"/>
              <a:ext cx="43815" cy="31750"/>
            </a:xfrm>
            <a:custGeom>
              <a:rect b="b" l="l" r="r" t="t"/>
              <a:pathLst>
                <a:path extrusionOk="0" h="31750" w="43814">
                  <a:moveTo>
                    <a:pt x="618" y="31459"/>
                  </a:moveTo>
                  <a:lnTo>
                    <a:pt x="43526" y="14879"/>
                  </a:lnTo>
                  <a:lnTo>
                    <a:pt x="0" y="0"/>
                  </a:lnTo>
                  <a:lnTo>
                    <a:pt x="618" y="31459"/>
                  </a:lnTo>
                  <a:close/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4997680" y="2093354"/>
              <a:ext cx="2181225" cy="1470025"/>
            </a:xfrm>
            <a:custGeom>
              <a:rect b="b" l="l" r="r" t="t"/>
              <a:pathLst>
                <a:path extrusionOk="0" h="1470025" w="2181225">
                  <a:moveTo>
                    <a:pt x="2180991" y="1469694"/>
                  </a:moveTo>
                  <a:lnTo>
                    <a:pt x="0" y="1469694"/>
                  </a:lnTo>
                  <a:lnTo>
                    <a:pt x="0" y="0"/>
                  </a:lnTo>
                  <a:lnTo>
                    <a:pt x="2180991" y="0"/>
                  </a:lnTo>
                  <a:lnTo>
                    <a:pt x="2180991" y="1469694"/>
                  </a:lnTo>
                  <a:close/>
                </a:path>
              </a:pathLst>
            </a:custGeom>
            <a:solidFill>
              <a:srgbClr val="25A69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4997680" y="2093354"/>
              <a:ext cx="2181225" cy="1470025"/>
            </a:xfrm>
            <a:custGeom>
              <a:rect b="b" l="l" r="r" t="t"/>
              <a:pathLst>
                <a:path extrusionOk="0" h="1470025" w="2181225">
                  <a:moveTo>
                    <a:pt x="0" y="0"/>
                  </a:moveTo>
                  <a:lnTo>
                    <a:pt x="2180991" y="0"/>
                  </a:lnTo>
                  <a:lnTo>
                    <a:pt x="2180991" y="1469694"/>
                  </a:lnTo>
                  <a:lnTo>
                    <a:pt x="0" y="146969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1" name="Google Shape;341;p29"/>
          <p:cNvSpPr txBox="1"/>
          <p:nvPr/>
        </p:nvSpPr>
        <p:spPr>
          <a:xfrm>
            <a:off x="5102679" y="2166403"/>
            <a:ext cx="1971039" cy="1306195"/>
          </a:xfrm>
          <a:prstGeom prst="rect">
            <a:avLst/>
          </a:prstGeom>
          <a:solidFill>
            <a:srgbClr val="FFF1CC"/>
          </a:solidFill>
          <a:ln>
            <a:noFill/>
          </a:ln>
        </p:spPr>
        <p:txBody>
          <a:bodyPr anchorCtr="0" anchor="t" bIns="0" lIns="0" spcFirstLastPara="1" rIns="0" wrap="square" tIns="88900">
            <a:noAutofit/>
          </a:bodyPr>
          <a:lstStyle/>
          <a:p>
            <a:pPr indent="0" lvl="0" marL="85725" marR="958214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Measures of  association,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0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857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Create perceptual map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342" name="Google Shape;342;p29"/>
          <p:cNvGrpSpPr/>
          <p:nvPr/>
        </p:nvGrpSpPr>
        <p:grpSpPr>
          <a:xfrm>
            <a:off x="7178671" y="2796305"/>
            <a:ext cx="791232" cy="32253"/>
            <a:chOff x="7178671" y="2796305"/>
            <a:chExt cx="791232" cy="32253"/>
          </a:xfrm>
        </p:grpSpPr>
        <p:sp>
          <p:nvSpPr>
            <p:cNvPr id="343" name="Google Shape;343;p29"/>
            <p:cNvSpPr/>
            <p:nvPr/>
          </p:nvSpPr>
          <p:spPr>
            <a:xfrm>
              <a:off x="7178671" y="2812048"/>
              <a:ext cx="748030" cy="16510"/>
            </a:xfrm>
            <a:custGeom>
              <a:rect b="b" l="l" r="r" t="t"/>
              <a:pathLst>
                <a:path extrusionOk="0" h="16510" w="748029">
                  <a:moveTo>
                    <a:pt x="0" y="16164"/>
                  </a:moveTo>
                  <a:lnTo>
                    <a:pt x="747759" y="0"/>
                  </a:lnTo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7926088" y="2796305"/>
              <a:ext cx="43815" cy="31750"/>
            </a:xfrm>
            <a:custGeom>
              <a:rect b="b" l="l" r="r" t="t"/>
              <a:pathLst>
                <a:path extrusionOk="0" h="31750" w="43815">
                  <a:moveTo>
                    <a:pt x="679" y="31458"/>
                  </a:moveTo>
                  <a:lnTo>
                    <a:pt x="0" y="0"/>
                  </a:lnTo>
                  <a:lnTo>
                    <a:pt x="43555" y="14794"/>
                  </a:lnTo>
                  <a:lnTo>
                    <a:pt x="679" y="31458"/>
                  </a:lnTo>
                  <a:close/>
                </a:path>
              </a:pathLst>
            </a:custGeom>
            <a:solidFill>
              <a:srgbClr val="0069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7926088" y="2796305"/>
              <a:ext cx="43815" cy="31750"/>
            </a:xfrm>
            <a:custGeom>
              <a:rect b="b" l="l" r="r" t="t"/>
              <a:pathLst>
                <a:path extrusionOk="0" h="31750" w="43815">
                  <a:moveTo>
                    <a:pt x="679" y="31458"/>
                  </a:moveTo>
                  <a:lnTo>
                    <a:pt x="43555" y="14794"/>
                  </a:lnTo>
                  <a:lnTo>
                    <a:pt x="0" y="0"/>
                  </a:lnTo>
                  <a:lnTo>
                    <a:pt x="679" y="31458"/>
                  </a:lnTo>
                  <a:close/>
                </a:path>
              </a:pathLst>
            </a:custGeom>
            <a:noFill/>
            <a:ln cap="flat" cmpd="sng" w="9525">
              <a:solidFill>
                <a:srgbClr val="00695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346" name="Google Shape;346;p29"/>
          <p:cNvSpPr txBox="1"/>
          <p:nvPr/>
        </p:nvSpPr>
        <p:spPr>
          <a:xfrm>
            <a:off x="7951606" y="2606412"/>
            <a:ext cx="836294" cy="448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850">
            <a:noAutofit/>
          </a:bodyPr>
          <a:lstStyle/>
          <a:p>
            <a:pPr indent="0" lvl="0" marL="12700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Perceptual  Maps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2" name="Google Shape;352;p30"/>
          <p:cNvSpPr txBox="1"/>
          <p:nvPr>
            <p:ph type="title"/>
          </p:nvPr>
        </p:nvSpPr>
        <p:spPr>
          <a:xfrm>
            <a:off x="422323" y="397061"/>
            <a:ext cx="326453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Contingency table</a:t>
            </a:r>
            <a:endParaRPr sz="3200"/>
          </a:p>
        </p:txBody>
      </p:sp>
      <p:sp>
        <p:nvSpPr>
          <p:cNvPr id="353" name="Google Shape;353;p30"/>
          <p:cNvSpPr/>
          <p:nvPr/>
        </p:nvSpPr>
        <p:spPr>
          <a:xfrm>
            <a:off x="540635" y="997520"/>
            <a:ext cx="4571969" cy="32099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54" name="Google Shape;354;p30"/>
          <p:cNvSpPr txBox="1"/>
          <p:nvPr/>
        </p:nvSpPr>
        <p:spPr>
          <a:xfrm>
            <a:off x="5516107" y="1241457"/>
            <a:ext cx="3181350" cy="1496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48615" marR="0" rtl="0" algn="l">
              <a:lnSpc>
                <a:spcPct val="118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Tasks: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348615" marR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Relationship between Attributes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348615" marR="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Relationship between Brands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348615" marR="109854" rtl="0" algn="l">
              <a:lnSpc>
                <a:spcPct val="117857"/>
              </a:lnSpc>
              <a:spcBef>
                <a:spcPts val="65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Relationship between Attribute and  Brands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348615" marR="5080" rtl="0" algn="l">
              <a:lnSpc>
                <a:spcPct val="117857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Representing these relationships in a  low dimensional space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0" name="Google Shape;360;p31"/>
          <p:cNvSpPr txBox="1"/>
          <p:nvPr>
            <p:ph type="title"/>
          </p:nvPr>
        </p:nvSpPr>
        <p:spPr>
          <a:xfrm>
            <a:off x="422323" y="397061"/>
            <a:ext cx="103378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Table</a:t>
            </a:r>
            <a:endParaRPr sz="3200"/>
          </a:p>
        </p:txBody>
      </p:sp>
      <p:sp>
        <p:nvSpPr>
          <p:cNvPr id="361" name="Google Shape;361;p31"/>
          <p:cNvSpPr/>
          <p:nvPr/>
        </p:nvSpPr>
        <p:spPr>
          <a:xfrm>
            <a:off x="1421044" y="1459671"/>
            <a:ext cx="6624448" cy="240778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2" name="Google Shape;362;p31"/>
          <p:cNvSpPr txBox="1"/>
          <p:nvPr/>
        </p:nvSpPr>
        <p:spPr>
          <a:xfrm>
            <a:off x="718073" y="1981586"/>
            <a:ext cx="474345" cy="1839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543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A1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154305" marR="5080" rtl="0" algn="just">
              <a:lnSpc>
                <a:spcPct val="1828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A2  A3  A4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Total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2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8" name="Google Shape;368;p32"/>
          <p:cNvSpPr txBox="1"/>
          <p:nvPr>
            <p:ph type="title"/>
          </p:nvPr>
        </p:nvSpPr>
        <p:spPr>
          <a:xfrm>
            <a:off x="422323" y="397061"/>
            <a:ext cx="422656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Correspondence Matrix</a:t>
            </a:r>
            <a:endParaRPr sz="3200"/>
          </a:p>
        </p:txBody>
      </p:sp>
      <p:sp>
        <p:nvSpPr>
          <p:cNvPr id="369" name="Google Shape;369;p32"/>
          <p:cNvSpPr txBox="1"/>
          <p:nvPr/>
        </p:nvSpPr>
        <p:spPr>
          <a:xfrm>
            <a:off x="256724" y="1981586"/>
            <a:ext cx="935990" cy="178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A1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615950" marR="5080" rtl="0" algn="just">
              <a:lnSpc>
                <a:spcPct val="1828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A2  A3  A4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Col. Mass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1365532" y="1367844"/>
            <a:ext cx="6412899" cy="24077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1" name="Google Shape;371;p32"/>
          <p:cNvSpPr txBox="1"/>
          <p:nvPr/>
        </p:nvSpPr>
        <p:spPr>
          <a:xfrm>
            <a:off x="3317664" y="4059916"/>
            <a:ext cx="9372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z</a:t>
            </a:r>
            <a:r>
              <a:rPr b="1"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x</a:t>
            </a:r>
            <a:r>
              <a:rPr b="1"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7" name="Google Shape;377;p33"/>
          <p:cNvSpPr txBox="1"/>
          <p:nvPr>
            <p:ph type="title"/>
          </p:nvPr>
        </p:nvSpPr>
        <p:spPr>
          <a:xfrm>
            <a:off x="422323" y="397061"/>
            <a:ext cx="233680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Row Proﬁles</a:t>
            </a:r>
            <a:endParaRPr sz="3200"/>
          </a:p>
        </p:txBody>
      </p:sp>
      <p:sp>
        <p:nvSpPr>
          <p:cNvPr id="378" name="Google Shape;378;p33"/>
          <p:cNvSpPr txBox="1"/>
          <p:nvPr/>
        </p:nvSpPr>
        <p:spPr>
          <a:xfrm>
            <a:off x="256724" y="1981586"/>
            <a:ext cx="935990" cy="178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A1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615950" marR="5080" rtl="0" algn="just">
              <a:lnSpc>
                <a:spcPct val="1828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A2  A3  A4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Col. Mass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79" name="Google Shape;379;p33"/>
          <p:cNvSpPr txBox="1"/>
          <p:nvPr/>
        </p:nvSpPr>
        <p:spPr>
          <a:xfrm>
            <a:off x="3317664" y="4059916"/>
            <a:ext cx="183007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z</a:t>
            </a:r>
            <a:r>
              <a:rPr b="1"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z</a:t>
            </a:r>
            <a:r>
              <a:rPr b="1"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/Rowmass[i]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80" name="Google Shape;380;p33"/>
          <p:cNvSpPr/>
          <p:nvPr/>
        </p:nvSpPr>
        <p:spPr>
          <a:xfrm>
            <a:off x="1473356" y="1367844"/>
            <a:ext cx="6365936" cy="24077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6" name="Google Shape;386;p34"/>
          <p:cNvSpPr txBox="1"/>
          <p:nvPr>
            <p:ph type="title"/>
          </p:nvPr>
        </p:nvSpPr>
        <p:spPr>
          <a:xfrm>
            <a:off x="422323" y="397061"/>
            <a:ext cx="216217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Row Proﬁle</a:t>
            </a:r>
            <a:endParaRPr sz="3200"/>
          </a:p>
        </p:txBody>
      </p:sp>
      <p:sp>
        <p:nvSpPr>
          <p:cNvPr id="387" name="Google Shape;387;p34"/>
          <p:cNvSpPr txBox="1"/>
          <p:nvPr/>
        </p:nvSpPr>
        <p:spPr>
          <a:xfrm>
            <a:off x="412713" y="1212317"/>
            <a:ext cx="6560184" cy="2974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403860" lvl="0" marL="479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600"/>
              <a:buFont typeface="Old Standard TT"/>
              <a:buAutoNum type="arabicPeriod"/>
            </a:pP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z</a:t>
            </a:r>
            <a:r>
              <a:rPr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x</a:t>
            </a:r>
            <a:r>
              <a:rPr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>
                <a:srgbClr val="00695C"/>
              </a:buClr>
              <a:buSzPts val="1250"/>
              <a:buFont typeface="Old Standard TT"/>
              <a:buNone/>
            </a:pPr>
            <a:r>
              <a:t/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7942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Z = Correspondence Matrix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3860" lvl="0" marL="479425" marR="1068705" rtl="0" algn="l">
              <a:lnSpc>
                <a:spcPct val="199200"/>
              </a:lnSpc>
              <a:spcBef>
                <a:spcPts val="0"/>
              </a:spcBef>
              <a:spcAft>
                <a:spcPts val="0"/>
              </a:spcAft>
              <a:buClr>
                <a:srgbClr val="00695C"/>
              </a:buClr>
              <a:buSzPts val="1600"/>
              <a:buFont typeface="Old Standard TT"/>
              <a:buAutoNum type="arabicPeriod" startAt="2"/>
            </a:pP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z</a:t>
            </a:r>
            <a:r>
              <a:rPr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z</a:t>
            </a:r>
            <a:r>
              <a:rPr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/Rowmass[i] ; where Rowmass[i]=Rowsum[i]/N  N= Total sum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79425" marR="0" rtl="0" algn="l">
              <a:lnSpc>
                <a:spcPct val="52499"/>
              </a:lnSpc>
              <a:spcBef>
                <a:spcPts val="1305"/>
              </a:spcBef>
              <a:spcAft>
                <a:spcPts val="0"/>
              </a:spcAft>
              <a:buNone/>
            </a:pPr>
            <a:r>
              <a:rPr baseline="-25000" lang="en-US" sz="24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	</a:t>
            </a:r>
            <a:r>
              <a:rPr lang="en-US" sz="105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</a:t>
            </a:r>
            <a:endParaRPr sz="10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631825" marR="0" rtl="0" algn="l">
              <a:lnSpc>
                <a:spcPct val="7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ij	element in contingency table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79425" marR="43180" rtl="0" algn="l">
              <a:lnSpc>
                <a:spcPct val="113300"/>
              </a:lnSpc>
              <a:spcBef>
                <a:spcPts val="165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Resulting matrix can be used to ﬁnd similarity/ dissimilarity between  attriibutes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422323" y="397061"/>
            <a:ext cx="422656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Correspondence Matrix</a:t>
            </a:r>
            <a:endParaRPr sz="3200"/>
          </a:p>
        </p:txBody>
      </p:sp>
      <p:sp>
        <p:nvSpPr>
          <p:cNvPr id="394" name="Google Shape;394;p35"/>
          <p:cNvSpPr txBox="1"/>
          <p:nvPr/>
        </p:nvSpPr>
        <p:spPr>
          <a:xfrm>
            <a:off x="256724" y="1981586"/>
            <a:ext cx="935990" cy="178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A1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615950" marR="5080" rtl="0" algn="just">
              <a:lnSpc>
                <a:spcPct val="1828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A2  A3  A4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Col. Mass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1365532" y="1367844"/>
            <a:ext cx="6412899" cy="240779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6" name="Google Shape;396;p35"/>
          <p:cNvSpPr txBox="1"/>
          <p:nvPr/>
        </p:nvSpPr>
        <p:spPr>
          <a:xfrm>
            <a:off x="3317664" y="4059916"/>
            <a:ext cx="93726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z</a:t>
            </a:r>
            <a:r>
              <a:rPr b="1"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x</a:t>
            </a:r>
            <a:r>
              <a:rPr b="1"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/>
        </p:nvSpPr>
        <p:spPr>
          <a:xfrm>
            <a:off x="364898" y="767534"/>
            <a:ext cx="199517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Old Standard TT"/>
                <a:ea typeface="Old Standard TT"/>
                <a:cs typeface="Old Standard TT"/>
                <a:sym typeface="Old Standard TT"/>
              </a:rPr>
              <a:t>Problem  statement	:</a:t>
            </a:r>
            <a:endParaRPr sz="30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2" name="Google Shape;62;p9"/>
          <p:cNvSpPr txBox="1"/>
          <p:nvPr/>
        </p:nvSpPr>
        <p:spPr>
          <a:xfrm>
            <a:off x="364962" y="2086221"/>
            <a:ext cx="2759075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Selecting product attributes for  market structure analysis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63" name="Google Shape;63;p9"/>
          <p:cNvGrpSpPr/>
          <p:nvPr/>
        </p:nvGrpSpPr>
        <p:grpSpPr>
          <a:xfrm>
            <a:off x="3331543" y="0"/>
            <a:ext cx="5812923" cy="5143500"/>
            <a:chOff x="3331543" y="0"/>
            <a:chExt cx="5812923" cy="5143500"/>
          </a:xfrm>
        </p:grpSpPr>
        <p:sp>
          <p:nvSpPr>
            <p:cNvPr id="64" name="Google Shape;64;p9"/>
            <p:cNvSpPr/>
            <p:nvPr/>
          </p:nvSpPr>
          <p:spPr>
            <a:xfrm>
              <a:off x="4220041" y="0"/>
              <a:ext cx="4923940" cy="514348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4232741" y="0"/>
              <a:ext cx="4911725" cy="5143500"/>
            </a:xfrm>
            <a:custGeom>
              <a:rect b="b" l="l" r="r" t="t"/>
              <a:pathLst>
                <a:path extrusionOk="0" h="5143500" w="4911725">
                  <a:moveTo>
                    <a:pt x="3683467" y="5143489"/>
                  </a:moveTo>
                  <a:lnTo>
                    <a:pt x="0" y="5143489"/>
                  </a:lnTo>
                  <a:lnTo>
                    <a:pt x="1227822" y="0"/>
                  </a:lnTo>
                  <a:lnTo>
                    <a:pt x="4911290" y="0"/>
                  </a:lnTo>
                  <a:lnTo>
                    <a:pt x="3683467" y="5143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3331543" y="0"/>
              <a:ext cx="5633720" cy="5143500"/>
            </a:xfrm>
            <a:custGeom>
              <a:rect b="b" l="l" r="r" t="t"/>
              <a:pathLst>
                <a:path extrusionOk="0" h="5143500" w="5633720">
                  <a:moveTo>
                    <a:pt x="4387941" y="5143489"/>
                  </a:moveTo>
                  <a:lnTo>
                    <a:pt x="0" y="5143489"/>
                  </a:lnTo>
                  <a:lnTo>
                    <a:pt x="1245747" y="0"/>
                  </a:lnTo>
                  <a:lnTo>
                    <a:pt x="5633688" y="0"/>
                  </a:lnTo>
                  <a:lnTo>
                    <a:pt x="4387941" y="5143489"/>
                  </a:lnTo>
                  <a:close/>
                </a:path>
              </a:pathLst>
            </a:custGeom>
            <a:solidFill>
              <a:srgbClr val="EDEDED">
                <a:alpha val="6705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3562342" y="0"/>
              <a:ext cx="5581638" cy="514348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2" name="Google Shape;402;p36"/>
          <p:cNvSpPr txBox="1"/>
          <p:nvPr>
            <p:ph type="title"/>
          </p:nvPr>
        </p:nvSpPr>
        <p:spPr>
          <a:xfrm>
            <a:off x="422323" y="397061"/>
            <a:ext cx="289877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Column Proﬁles</a:t>
            </a:r>
            <a:endParaRPr sz="3200"/>
          </a:p>
        </p:txBody>
      </p:sp>
      <p:sp>
        <p:nvSpPr>
          <p:cNvPr id="403" name="Google Shape;403;p36"/>
          <p:cNvSpPr txBox="1"/>
          <p:nvPr/>
        </p:nvSpPr>
        <p:spPr>
          <a:xfrm>
            <a:off x="256724" y="1981586"/>
            <a:ext cx="935990" cy="178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615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A1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615950" marR="5080" rtl="0" algn="just">
              <a:lnSpc>
                <a:spcPct val="1828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A2  A3  A4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495"/>
              </a:spcBef>
              <a:spcAft>
                <a:spcPts val="0"/>
              </a:spcAft>
              <a:buNone/>
            </a:pPr>
            <a:r>
              <a:rPr b="1" lang="en-US" sz="1400">
                <a:latin typeface="Old Standard TT"/>
                <a:ea typeface="Old Standard TT"/>
                <a:cs typeface="Old Standard TT"/>
                <a:sym typeface="Old Standard TT"/>
              </a:rPr>
              <a:t>Col. Mass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04" name="Google Shape;404;p36"/>
          <p:cNvSpPr txBox="1"/>
          <p:nvPr/>
        </p:nvSpPr>
        <p:spPr>
          <a:xfrm>
            <a:off x="3317664" y="4059916"/>
            <a:ext cx="222186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z</a:t>
            </a:r>
            <a:r>
              <a:rPr b="1"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z</a:t>
            </a:r>
            <a:r>
              <a:rPr b="1"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b="1"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/Column_mass[j]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405" name="Google Shape;405;p36"/>
          <p:cNvGrpSpPr/>
          <p:nvPr/>
        </p:nvGrpSpPr>
        <p:grpSpPr>
          <a:xfrm>
            <a:off x="1351544" y="1399821"/>
            <a:ext cx="6083075" cy="2365938"/>
            <a:chOff x="1351544" y="1399821"/>
            <a:chExt cx="6083075" cy="2365938"/>
          </a:xfrm>
        </p:grpSpPr>
        <p:sp>
          <p:nvSpPr>
            <p:cNvPr id="406" name="Google Shape;406;p36"/>
            <p:cNvSpPr/>
            <p:nvPr/>
          </p:nvSpPr>
          <p:spPr>
            <a:xfrm>
              <a:off x="1365547" y="1399821"/>
              <a:ext cx="5773424" cy="211013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1351544" y="1427869"/>
              <a:ext cx="6083075" cy="233789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7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3" name="Google Shape;413;p37"/>
          <p:cNvSpPr txBox="1"/>
          <p:nvPr/>
        </p:nvSpPr>
        <p:spPr>
          <a:xfrm>
            <a:off x="412710" y="1529826"/>
            <a:ext cx="7244715" cy="2787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2700">
            <a:noAutofit/>
          </a:bodyPr>
          <a:lstStyle/>
          <a:p>
            <a:pPr indent="-336550" lvl="0" marL="42608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Relationship between Brands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10208" lvl="0" marL="473075" marR="0" rtl="0" algn="l">
              <a:lnSpc>
                <a:spcPct val="100000"/>
              </a:lnSpc>
              <a:spcBef>
                <a:spcPts val="940"/>
              </a:spcBef>
              <a:spcAft>
                <a:spcPts val="0"/>
              </a:spcAft>
              <a:buSzPts val="1400"/>
              <a:buFont typeface="Arial"/>
              <a:buChar char="➢"/>
            </a:pPr>
            <a:r>
              <a:rPr lang="en-US" sz="1400">
                <a:latin typeface="Old Standard TT"/>
                <a:ea typeface="Old Standard TT"/>
                <a:cs typeface="Old Standard TT"/>
                <a:sym typeface="Old Standard TT"/>
              </a:rPr>
              <a:t>Column Proﬁle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3860" lvl="0" marL="479425" marR="0" rtl="0" algn="l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>
                <a:srgbClr val="00695C"/>
              </a:buClr>
              <a:buSzPts val="1600"/>
              <a:buFont typeface="Old Standard TT"/>
              <a:buAutoNum type="arabicPeriod"/>
            </a:pP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z</a:t>
            </a:r>
            <a:r>
              <a:rPr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x</a:t>
            </a:r>
            <a:r>
              <a:rPr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403860" lvl="0" marL="479425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00695C"/>
              </a:buClr>
              <a:buSzPts val="1600"/>
              <a:buFont typeface="Old Standard TT"/>
              <a:buAutoNum type="arabicPeriod"/>
            </a:pP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z</a:t>
            </a:r>
            <a:r>
              <a:rPr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z</a:t>
            </a:r>
            <a:r>
              <a:rPr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/ColumnMass[j] ; where ColumnMass[j]=Columnsum[j]/N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79425" marR="5479415" rtl="0" algn="l">
              <a:lnSpc>
                <a:spcPct val="134166"/>
              </a:lnSpc>
              <a:spcBef>
                <a:spcPts val="93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N= Total sum  </a:t>
            </a:r>
            <a:r>
              <a:rPr baseline="-25000" lang="en-US" sz="24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x	</a:t>
            </a:r>
            <a:r>
              <a:rPr lang="en-US" sz="105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</a:t>
            </a:r>
            <a:endParaRPr sz="10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584835" marR="0" rtl="0" algn="l">
              <a:lnSpc>
                <a:spcPct val="1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lang="en-US" sz="1575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ij</a:t>
            </a: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= ij	element in contingency table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79425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Resulting matrix can be used to ﬁnd similarity/ dissimilarity between Brands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14" name="Google Shape;414;p37"/>
          <p:cNvSpPr txBox="1"/>
          <p:nvPr>
            <p:ph type="title"/>
          </p:nvPr>
        </p:nvSpPr>
        <p:spPr>
          <a:xfrm>
            <a:off x="422323" y="397061"/>
            <a:ext cx="272415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Column Proﬁle</a:t>
            </a:r>
            <a:endParaRPr sz="32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8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0" name="Google Shape;420;p38"/>
          <p:cNvSpPr txBox="1"/>
          <p:nvPr>
            <p:ph type="title"/>
          </p:nvPr>
        </p:nvSpPr>
        <p:spPr>
          <a:xfrm>
            <a:off x="409623" y="0"/>
            <a:ext cx="6146165" cy="998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100">
            <a:noAutofit/>
          </a:bodyPr>
          <a:lstStyle/>
          <a:p>
            <a:pPr indent="0" lvl="0" marL="25400" marR="17780" rtl="0" algn="l">
              <a:lnSpc>
                <a:spcPct val="1193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Relationship between attribute and  brand: Weighted </a:t>
            </a:r>
            <a:r>
              <a:rPr b="0" lang="en-US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𝛘</a:t>
            </a:r>
            <a:r>
              <a:rPr b="0" baseline="30000" lang="en-US" sz="315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 </a:t>
            </a:r>
            <a:r>
              <a:rPr b="0" lang="en-US" sz="32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Distance</a:t>
            </a:r>
            <a:endParaRPr sz="3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21" name="Google Shape;421;p38"/>
          <p:cNvSpPr txBox="1"/>
          <p:nvPr/>
        </p:nvSpPr>
        <p:spPr>
          <a:xfrm>
            <a:off x="447723" y="1203849"/>
            <a:ext cx="2874010" cy="27070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600">
            <a:noAutofit/>
          </a:bodyPr>
          <a:lstStyle/>
          <a:p>
            <a:pPr indent="0" lvl="0" marL="685800" marR="0" rtl="0" algn="l">
              <a:lnSpc>
                <a:spcPct val="623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½	T	-1 ½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00" marR="0" rtl="0" algn="l">
              <a:lnSpc>
                <a:spcPct val="82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= (D</a:t>
            </a:r>
            <a:r>
              <a:rPr baseline="-25000" lang="en-US" sz="1575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  </a:t>
            </a: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(Z - rc  )(D</a:t>
            </a:r>
            <a:r>
              <a:rPr baseline="-25000" lang="en-US" sz="1575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 </a:t>
            </a: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00" marR="55880" rtl="0" algn="l">
              <a:lnSpc>
                <a:spcPct val="1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 = m x n Correspondence matrix  r = m x1 Rowmass vector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00" marR="474344" rtl="0" algn="l">
              <a:lnSpc>
                <a:spcPct val="199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c= n x 1 Columnmass vector  D</a:t>
            </a:r>
            <a:r>
              <a:rPr baseline="-25000" lang="en-US" sz="1575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m x m diag(r) matrix  D</a:t>
            </a:r>
            <a:r>
              <a:rPr baseline="-25000" lang="en-US" sz="1575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n x n diag(c) matrix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27" name="Google Shape;427;p39"/>
          <p:cNvSpPr txBox="1"/>
          <p:nvPr>
            <p:ph type="title"/>
          </p:nvPr>
        </p:nvSpPr>
        <p:spPr>
          <a:xfrm>
            <a:off x="422323" y="397061"/>
            <a:ext cx="258953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Interpretation</a:t>
            </a:r>
            <a:endParaRPr sz="3200"/>
          </a:p>
        </p:txBody>
      </p:sp>
      <p:sp>
        <p:nvSpPr>
          <p:cNvPr id="428" name="Google Shape;428;p39"/>
          <p:cNvSpPr txBox="1"/>
          <p:nvPr/>
        </p:nvSpPr>
        <p:spPr>
          <a:xfrm>
            <a:off x="396918" y="1179928"/>
            <a:ext cx="7138670" cy="2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51790" lvl="0" marL="495300" marR="81280" rtl="0" algn="just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The vectors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r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c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give the marginal probabilities of being the row and column  classes, respectively, while </a:t>
            </a: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Z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gives the joint probability distribution of rows and  columns.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1790" lvl="0" marL="495300" marR="0" rtl="0" algn="just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Z-rc</a:t>
            </a:r>
            <a:r>
              <a:rPr b="1" baseline="30000" lang="en-US" sz="1575"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gives deviation from independence.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1790" lvl="0" marL="494665" marR="553720" rtl="0" algn="just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: chi-squared statistic, yielded from summing the deviations, squared and  appropriately scaled.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Times New Roman"/>
                <a:ea typeface="Times New Roman"/>
                <a:cs typeface="Times New Roman"/>
                <a:sym typeface="Times New Roman"/>
              </a:rPr>
              <a:t>If independent=&gt; Z-rc = 0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81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there is some non-zero distance=&gt; attribute and brands are not independent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0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4" name="Google Shape;434;p40"/>
          <p:cNvSpPr txBox="1"/>
          <p:nvPr>
            <p:ph type="title"/>
          </p:nvPr>
        </p:nvSpPr>
        <p:spPr>
          <a:xfrm>
            <a:off x="422323" y="397061"/>
            <a:ext cx="514159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Reducing Dimensions : SVD</a:t>
            </a:r>
            <a:endParaRPr sz="3200"/>
          </a:p>
        </p:txBody>
      </p:sp>
      <p:sp>
        <p:nvSpPr>
          <p:cNvPr id="435" name="Google Shape;435;p40"/>
          <p:cNvSpPr txBox="1"/>
          <p:nvPr/>
        </p:nvSpPr>
        <p:spPr>
          <a:xfrm>
            <a:off x="384218" y="1212317"/>
            <a:ext cx="4187825" cy="1789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= U</a:t>
            </a:r>
            <a:r>
              <a:rPr lang="en-US" sz="1600">
                <a:solidFill>
                  <a:srgbClr val="00695C"/>
                </a:solidFill>
                <a:latin typeface="Arial"/>
                <a:ea typeface="Arial"/>
                <a:cs typeface="Arial"/>
                <a:sym typeface="Arial"/>
              </a:rPr>
              <a:t>𝚺</a:t>
            </a: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</a:t>
            </a:r>
            <a:r>
              <a:rPr baseline="30000" lang="en-US" sz="1575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Doing SVD of chi-sq distance matrix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U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marR="0" rtl="0" algn="l">
              <a:lnSpc>
                <a:spcPct val="95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 row(Attribute) PCs: P = (D </a:t>
            </a:r>
            <a:r>
              <a:rPr baseline="30000" lang="en-US" sz="1575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aseline="30000" lang="en-US" sz="1575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½</a:t>
            </a: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273810" rt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50800" marR="0" rtl="0" algn="l">
              <a:lnSpc>
                <a:spcPct val="959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 column(Brand) PCs : Q = (D </a:t>
            </a:r>
            <a:r>
              <a:rPr baseline="30000" lang="en-US" sz="1575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</a:t>
            </a: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aseline="30000" lang="en-US" sz="1575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½</a:t>
            </a:r>
            <a:r>
              <a:rPr lang="en-US" sz="160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VD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1127125" rtl="0" algn="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00695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36" name="Google Shape;436;p40"/>
          <p:cNvGraphicFramePr/>
          <p:nvPr/>
        </p:nvGraphicFramePr>
        <p:xfrm>
          <a:off x="5907463" y="14964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{7E0B5DDE-3068-4398-B798-B33477B2DE3F}</a:tableStyleId>
              </a:tblPr>
              <a:tblGrid>
                <a:gridCol w="643900"/>
                <a:gridCol w="643900"/>
                <a:gridCol w="643900"/>
              </a:tblGrid>
              <a:tr h="39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PC2..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A2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..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B1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400">
                <a:tc>
                  <a:txBody>
                    <a:bodyPr/>
                    <a:lstStyle/>
                    <a:p>
                      <a:pPr indent="0" lvl="0" marL="8572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B2..</a:t>
                      </a:r>
                      <a:endParaRPr sz="1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7875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7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41"/>
          <p:cNvGrpSpPr/>
          <p:nvPr/>
        </p:nvGrpSpPr>
        <p:grpSpPr>
          <a:xfrm>
            <a:off x="-29" y="0"/>
            <a:ext cx="9144016" cy="1741805"/>
            <a:chOff x="-29" y="0"/>
            <a:chExt cx="9144016" cy="1741805"/>
          </a:xfrm>
        </p:grpSpPr>
        <p:sp>
          <p:nvSpPr>
            <p:cNvPr id="442" name="Google Shape;442;p41"/>
            <p:cNvSpPr/>
            <p:nvPr/>
          </p:nvSpPr>
          <p:spPr>
            <a:xfrm>
              <a:off x="-29" y="0"/>
              <a:ext cx="9144000" cy="1741805"/>
            </a:xfrm>
            <a:custGeom>
              <a:rect b="b" l="l" r="r" t="t"/>
              <a:pathLst>
                <a:path extrusionOk="0" h="1741805" w="9144000">
                  <a:moveTo>
                    <a:pt x="9143981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1741496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7697084" y="0"/>
              <a:ext cx="962660" cy="1741805"/>
            </a:xfrm>
            <a:custGeom>
              <a:rect b="b" l="l" r="r" t="t"/>
              <a:pathLst>
                <a:path extrusionOk="0" h="1741805" w="962659">
                  <a:moveTo>
                    <a:pt x="962398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962398" y="0"/>
                  </a:lnTo>
                  <a:lnTo>
                    <a:pt x="962398" y="1741496"/>
                  </a:lnTo>
                  <a:close/>
                </a:path>
              </a:pathLst>
            </a:custGeom>
            <a:solidFill>
              <a:srgbClr val="FFFFFF">
                <a:alpha val="25098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5750463" y="0"/>
              <a:ext cx="1946910" cy="1741805"/>
            </a:xfrm>
            <a:custGeom>
              <a:rect b="b" l="l" r="r" t="t"/>
              <a:pathLst>
                <a:path extrusionOk="0" h="1741805" w="1946909">
                  <a:moveTo>
                    <a:pt x="1946696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1946696" y="0"/>
                  </a:lnTo>
                  <a:lnTo>
                    <a:pt x="1946696" y="1741496"/>
                  </a:lnTo>
                  <a:close/>
                </a:path>
              </a:pathLst>
            </a:custGeom>
            <a:solidFill>
              <a:srgbClr val="FFFFFF">
                <a:alpha val="12156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8659482" y="0"/>
              <a:ext cx="484505" cy="1741805"/>
            </a:xfrm>
            <a:custGeom>
              <a:rect b="b" l="l" r="r" t="t"/>
              <a:pathLst>
                <a:path extrusionOk="0" h="1741805" w="484504">
                  <a:moveTo>
                    <a:pt x="484499" y="1741496"/>
                  </a:moveTo>
                  <a:lnTo>
                    <a:pt x="0" y="1741496"/>
                  </a:lnTo>
                  <a:lnTo>
                    <a:pt x="0" y="0"/>
                  </a:lnTo>
                  <a:lnTo>
                    <a:pt x="484499" y="0"/>
                  </a:lnTo>
                  <a:lnTo>
                    <a:pt x="484499" y="1741496"/>
                  </a:lnTo>
                  <a:close/>
                </a:path>
              </a:pathLst>
            </a:custGeom>
            <a:solidFill>
              <a:srgbClr val="FFFFFF">
                <a:alpha val="3764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46" name="Google Shape;446;p41"/>
          <p:cNvSpPr txBox="1"/>
          <p:nvPr/>
        </p:nvSpPr>
        <p:spPr>
          <a:xfrm>
            <a:off x="397499" y="980657"/>
            <a:ext cx="2512695" cy="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ld Standard TT"/>
                <a:ea typeface="Old Standard TT"/>
                <a:cs typeface="Old Standard TT"/>
                <a:sym typeface="Old Standard TT"/>
              </a:rPr>
              <a:t>Perceptual Map</a:t>
            </a:r>
            <a:endParaRPr sz="2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7" name="Google Shape;447;p41"/>
          <p:cNvSpPr txBox="1"/>
          <p:nvPr/>
        </p:nvSpPr>
        <p:spPr>
          <a:xfrm>
            <a:off x="279424" y="1931196"/>
            <a:ext cx="3566795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606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Implemented using FactoMineR and  factoextra in R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48" name="Google Shape;448;p41"/>
          <p:cNvSpPr/>
          <p:nvPr/>
        </p:nvSpPr>
        <p:spPr>
          <a:xfrm>
            <a:off x="4000484" y="0"/>
            <a:ext cx="5143479" cy="51434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/>
          <p:nvPr/>
        </p:nvSpPr>
        <p:spPr>
          <a:xfrm>
            <a:off x="2285920" y="4713890"/>
            <a:ext cx="762000" cy="429895"/>
          </a:xfrm>
          <a:custGeom>
            <a:rect b="b" l="l" r="r" t="t"/>
            <a:pathLst>
              <a:path extrusionOk="0" h="429895" w="762000">
                <a:moveTo>
                  <a:pt x="761998" y="429599"/>
                </a:moveTo>
                <a:lnTo>
                  <a:pt x="0" y="429599"/>
                </a:lnTo>
                <a:lnTo>
                  <a:pt x="761998" y="0"/>
                </a:lnTo>
                <a:lnTo>
                  <a:pt x="761998" y="429599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454" name="Google Shape;454;p42"/>
          <p:cNvGrpSpPr/>
          <p:nvPr/>
        </p:nvGrpSpPr>
        <p:grpSpPr>
          <a:xfrm>
            <a:off x="0" y="4713890"/>
            <a:ext cx="2286000" cy="429902"/>
            <a:chOff x="0" y="4713890"/>
            <a:chExt cx="2286000" cy="429902"/>
          </a:xfrm>
        </p:grpSpPr>
        <p:sp>
          <p:nvSpPr>
            <p:cNvPr id="455" name="Google Shape;455;p42"/>
            <p:cNvSpPr/>
            <p:nvPr/>
          </p:nvSpPr>
          <p:spPr>
            <a:xfrm>
              <a:off x="761990" y="4713890"/>
              <a:ext cx="762000" cy="429895"/>
            </a:xfrm>
            <a:custGeom>
              <a:rect b="b" l="l" r="r" t="t"/>
              <a:pathLst>
                <a:path extrusionOk="0" h="429895" w="762000">
                  <a:moveTo>
                    <a:pt x="761998" y="429599"/>
                  </a:moveTo>
                  <a:lnTo>
                    <a:pt x="0" y="429599"/>
                  </a:lnTo>
                  <a:lnTo>
                    <a:pt x="761998" y="0"/>
                  </a:lnTo>
                  <a:lnTo>
                    <a:pt x="761998" y="429599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456" name="Google Shape;456;p42"/>
            <p:cNvSpPr/>
            <p:nvPr/>
          </p:nvSpPr>
          <p:spPr>
            <a:xfrm>
              <a:off x="0" y="4713897"/>
              <a:ext cx="2286000" cy="429895"/>
            </a:xfrm>
            <a:custGeom>
              <a:rect b="b" l="l" r="r" t="t"/>
              <a:pathLst>
                <a:path extrusionOk="0" h="429895" w="2286000">
                  <a:moveTo>
                    <a:pt x="761987" y="429602"/>
                  </a:moveTo>
                  <a:lnTo>
                    <a:pt x="0" y="0"/>
                  </a:lnTo>
                  <a:lnTo>
                    <a:pt x="0" y="429602"/>
                  </a:lnTo>
                  <a:lnTo>
                    <a:pt x="761987" y="429602"/>
                  </a:lnTo>
                  <a:close/>
                </a:path>
                <a:path extrusionOk="0" h="429895" w="2286000">
                  <a:moveTo>
                    <a:pt x="2285809" y="429602"/>
                  </a:moveTo>
                  <a:lnTo>
                    <a:pt x="1523822" y="0"/>
                  </a:lnTo>
                  <a:lnTo>
                    <a:pt x="1523822" y="429602"/>
                  </a:lnTo>
                  <a:lnTo>
                    <a:pt x="2285809" y="429602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457" name="Google Shape;457;p42"/>
          <p:cNvSpPr txBox="1"/>
          <p:nvPr>
            <p:ph type="title"/>
          </p:nvPr>
        </p:nvSpPr>
        <p:spPr>
          <a:xfrm>
            <a:off x="258375" y="409768"/>
            <a:ext cx="172720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2020"/>
                </a:solidFill>
              </a:rPr>
              <a:t>Scree plot</a:t>
            </a:r>
            <a:endParaRPr/>
          </a:p>
        </p:txBody>
      </p:sp>
      <p:sp>
        <p:nvSpPr>
          <p:cNvPr id="458" name="Google Shape;458;p42"/>
          <p:cNvSpPr/>
          <p:nvPr/>
        </p:nvSpPr>
        <p:spPr>
          <a:xfrm>
            <a:off x="4476801" y="401478"/>
            <a:ext cx="4203685" cy="418322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3"/>
          <p:cNvSpPr/>
          <p:nvPr/>
        </p:nvSpPr>
        <p:spPr>
          <a:xfrm>
            <a:off x="0" y="4665565"/>
            <a:ext cx="9144000" cy="478155"/>
          </a:xfrm>
          <a:custGeom>
            <a:rect b="b" l="l" r="r" t="t"/>
            <a:pathLst>
              <a:path extrusionOk="0" h="478154" w="9144000">
                <a:moveTo>
                  <a:pt x="9143981" y="477899"/>
                </a:moveTo>
                <a:lnTo>
                  <a:pt x="0" y="4778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778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4" name="Google Shape;464;p43"/>
          <p:cNvSpPr txBox="1"/>
          <p:nvPr>
            <p:ph type="title"/>
          </p:nvPr>
        </p:nvSpPr>
        <p:spPr>
          <a:xfrm>
            <a:off x="422323" y="410193"/>
            <a:ext cx="1998980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References</a:t>
            </a:r>
            <a:endParaRPr sz="3200"/>
          </a:p>
        </p:txBody>
      </p:sp>
      <p:sp>
        <p:nvSpPr>
          <p:cNvPr id="465" name="Google Shape;465;p43"/>
          <p:cNvSpPr txBox="1"/>
          <p:nvPr/>
        </p:nvSpPr>
        <p:spPr>
          <a:xfrm>
            <a:off x="528219" y="1424149"/>
            <a:ext cx="6819265" cy="1526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51790" lvl="0" marL="363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Automated Marketing Research Using Online Customer Reviews THOMAS Y.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63855" marR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None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LEE and ERIC T. BRADLOW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1790" lvl="0" marL="363855" marR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</a:t>
            </a: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w.crummy</a:t>
            </a:r>
            <a:r>
              <a:rPr lang="en-US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.com/software/BeautifulSoup/bs4/doc/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1790" lvl="0" marL="363855" marR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-US" sz="1600">
                <a:latin typeface="Times New Roman"/>
                <a:ea typeface="Times New Roman"/>
                <a:cs typeface="Times New Roman"/>
                <a:sym typeface="Times New Roman"/>
              </a:rPr>
              <a:t>https://en.wikipedia.org/wiki/Correspondence_analysis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1446597" y="1383747"/>
            <a:ext cx="6250940" cy="2376170"/>
            <a:chOff x="1446597" y="1383747"/>
            <a:chExt cx="6250940" cy="2376170"/>
          </a:xfrm>
        </p:grpSpPr>
        <p:sp>
          <p:nvSpPr>
            <p:cNvPr id="73" name="Google Shape;73;p10"/>
            <p:cNvSpPr/>
            <p:nvPr/>
          </p:nvSpPr>
          <p:spPr>
            <a:xfrm>
              <a:off x="1570971" y="1383747"/>
              <a:ext cx="5975985" cy="2376170"/>
            </a:xfrm>
            <a:custGeom>
              <a:rect b="b" l="l" r="r" t="t"/>
              <a:pathLst>
                <a:path extrusionOk="0" h="2376170" w="5975984">
                  <a:moveTo>
                    <a:pt x="5975987" y="2375995"/>
                  </a:moveTo>
                  <a:lnTo>
                    <a:pt x="0" y="2375995"/>
                  </a:lnTo>
                  <a:lnTo>
                    <a:pt x="0" y="0"/>
                  </a:lnTo>
                  <a:lnTo>
                    <a:pt x="5975987" y="0"/>
                  </a:lnTo>
                  <a:lnTo>
                    <a:pt x="5975987" y="2375995"/>
                  </a:lnTo>
                  <a:close/>
                </a:path>
              </a:pathLst>
            </a:custGeom>
            <a:solidFill>
              <a:srgbClr val="2D31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1570971" y="1383747"/>
              <a:ext cx="5975985" cy="2376170"/>
            </a:xfrm>
            <a:custGeom>
              <a:rect b="b" l="l" r="r" t="t"/>
              <a:pathLst>
                <a:path extrusionOk="0" h="2376170" w="5975984">
                  <a:moveTo>
                    <a:pt x="0" y="0"/>
                  </a:moveTo>
                  <a:lnTo>
                    <a:pt x="5975987" y="0"/>
                  </a:lnTo>
                  <a:lnTo>
                    <a:pt x="5975987" y="2375995"/>
                  </a:lnTo>
                  <a:lnTo>
                    <a:pt x="0" y="237599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75" name="Google Shape;75;p10"/>
            <p:cNvSpPr/>
            <p:nvPr/>
          </p:nvSpPr>
          <p:spPr>
            <a:xfrm>
              <a:off x="1446597" y="1714896"/>
              <a:ext cx="6250940" cy="1713864"/>
            </a:xfrm>
            <a:custGeom>
              <a:rect b="b" l="l" r="r" t="t"/>
              <a:pathLst>
                <a:path extrusionOk="0" h="1713864" w="6250940">
                  <a:moveTo>
                    <a:pt x="6250787" y="1713596"/>
                  </a:moveTo>
                  <a:lnTo>
                    <a:pt x="0" y="1713596"/>
                  </a:lnTo>
                  <a:lnTo>
                    <a:pt x="0" y="0"/>
                  </a:lnTo>
                  <a:lnTo>
                    <a:pt x="6250787" y="0"/>
                  </a:lnTo>
                  <a:lnTo>
                    <a:pt x="6250787" y="1713596"/>
                  </a:lnTo>
                  <a:close/>
                </a:path>
              </a:pathLst>
            </a:custGeom>
            <a:solidFill>
              <a:srgbClr val="2D31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76" name="Google Shape;76;p10"/>
          <p:cNvSpPr txBox="1"/>
          <p:nvPr>
            <p:ph type="title"/>
          </p:nvPr>
        </p:nvSpPr>
        <p:spPr>
          <a:xfrm>
            <a:off x="2810891" y="2348255"/>
            <a:ext cx="3522345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2D6ED"/>
                </a:solidFill>
              </a:rPr>
              <a:t>Problem Description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0" y="0"/>
            <a:ext cx="3121117" cy="5143500"/>
            <a:chOff x="0" y="0"/>
            <a:chExt cx="3121117" cy="5143500"/>
          </a:xfrm>
        </p:grpSpPr>
        <p:sp>
          <p:nvSpPr>
            <p:cNvPr id="82" name="Google Shape;82;p11"/>
            <p:cNvSpPr/>
            <p:nvPr/>
          </p:nvSpPr>
          <p:spPr>
            <a:xfrm>
              <a:off x="3009993" y="0"/>
              <a:ext cx="111124" cy="514348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0" y="0"/>
              <a:ext cx="3048000" cy="5143500"/>
            </a:xfrm>
            <a:custGeom>
              <a:rect b="b" l="l" r="r" t="t"/>
              <a:pathLst>
                <a:path extrusionOk="0" h="5143500" w="3048000">
                  <a:moveTo>
                    <a:pt x="3047993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3047993" y="0"/>
                  </a:lnTo>
                  <a:lnTo>
                    <a:pt x="3047993" y="5143489"/>
                  </a:lnTo>
                  <a:close/>
                </a:path>
              </a:pathLst>
            </a:custGeom>
            <a:solidFill>
              <a:srgbClr val="2D31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84" name="Google Shape;84;p11"/>
          <p:cNvSpPr txBox="1"/>
          <p:nvPr>
            <p:ph type="title"/>
          </p:nvPr>
        </p:nvSpPr>
        <p:spPr>
          <a:xfrm>
            <a:off x="357124" y="365759"/>
            <a:ext cx="1647189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Market  Structure  Analysis</a:t>
            </a:r>
            <a:endParaRPr/>
          </a:p>
        </p:txBody>
      </p:sp>
      <p:sp>
        <p:nvSpPr>
          <p:cNvPr id="85" name="Google Shape;85;p11"/>
          <p:cNvSpPr txBox="1"/>
          <p:nvPr/>
        </p:nvSpPr>
        <p:spPr>
          <a:xfrm>
            <a:off x="3544641" y="331850"/>
            <a:ext cx="2444750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B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Central to marketing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7030" lvl="0" marL="37909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00695B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Key step in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6" name="Google Shape;86;p11"/>
          <p:cNvSpPr txBox="1"/>
          <p:nvPr/>
        </p:nvSpPr>
        <p:spPr>
          <a:xfrm>
            <a:off x="4032584" y="968245"/>
            <a:ext cx="3496945" cy="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noAutofit/>
          </a:bodyPr>
          <a:lstStyle/>
          <a:p>
            <a:pPr indent="-336550" lvl="0" marL="3486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B"/>
              </a:buClr>
              <a:buSzPts val="1400"/>
              <a:buFont typeface="Arial"/>
              <a:buChar char="○"/>
            </a:pPr>
            <a:r>
              <a:rPr lang="en-US" sz="14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Design and development of new products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0" marL="348615" marR="0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695B"/>
              </a:buClr>
              <a:buSzPts val="1400"/>
              <a:buFont typeface="Arial"/>
              <a:buChar char="○"/>
            </a:pPr>
            <a:r>
              <a:rPr lang="en-US" sz="14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Repositioning of existing products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7" name="Google Shape;87;p11"/>
          <p:cNvSpPr txBox="1"/>
          <p:nvPr>
            <p:ph idx="1" type="body"/>
          </p:nvPr>
        </p:nvSpPr>
        <p:spPr>
          <a:xfrm>
            <a:off x="3544641" y="1455797"/>
            <a:ext cx="4556759" cy="1719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67030" lvl="0" marL="379095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695B"/>
              </a:buClr>
              <a:buSzPts val="1800"/>
              <a:buFont typeface="Arial"/>
              <a:buChar char="●"/>
            </a:pPr>
            <a:r>
              <a:rPr lang="en-US"/>
              <a:t>Describes substitution and complementary  relationship between brands</a:t>
            </a:r>
            <a:endParaRPr/>
          </a:p>
          <a:p>
            <a:pPr indent="-367030" lvl="0" marL="379095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00695B"/>
              </a:buClr>
              <a:buSzPts val="1800"/>
              <a:buFont typeface="Arial"/>
              <a:buChar char="●"/>
            </a:pPr>
            <a:r>
              <a:rPr lang="en-US"/>
              <a:t>Predicts market responses to:</a:t>
            </a:r>
            <a:endParaRPr/>
          </a:p>
          <a:p>
            <a:pPr indent="-336550" lvl="1" marL="836294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695B"/>
              </a:buClr>
              <a:buSzPts val="1400"/>
              <a:buFont typeface="Arial"/>
              <a:buChar char="○"/>
            </a:pPr>
            <a:r>
              <a:rPr lang="en-US" sz="14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Changes in pricing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1" marL="836294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695B"/>
              </a:buClr>
              <a:buSzPts val="1400"/>
              <a:buFont typeface="Arial"/>
              <a:buChar char="○"/>
            </a:pPr>
            <a:r>
              <a:rPr lang="en-US" sz="14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Market strategy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50" lvl="1" marL="836294" rtl="0" algn="l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>
                <a:srgbClr val="00695B"/>
              </a:buClr>
              <a:buSzPts val="1400"/>
              <a:buFont typeface="Arial"/>
              <a:buChar char="○"/>
            </a:pPr>
            <a:r>
              <a:rPr lang="en-US" sz="14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Product introduction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/>
          <p:nvPr/>
        </p:nvSpPr>
        <p:spPr>
          <a:xfrm>
            <a:off x="0" y="0"/>
            <a:ext cx="4583430" cy="5143500"/>
          </a:xfrm>
          <a:custGeom>
            <a:rect b="b" l="l" r="r" t="t"/>
            <a:pathLst>
              <a:path extrusionOk="0" h="5143500" w="4583430">
                <a:moveTo>
                  <a:pt x="4583390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4583390" y="0"/>
                </a:lnTo>
                <a:lnTo>
                  <a:pt x="4583390" y="514348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93" name="Google Shape;93;p12"/>
          <p:cNvSpPr txBox="1"/>
          <p:nvPr/>
        </p:nvSpPr>
        <p:spPr>
          <a:xfrm>
            <a:off x="504145" y="1435858"/>
            <a:ext cx="3575685" cy="2231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875">
            <a:noAutofit/>
          </a:bodyPr>
          <a:lstStyle/>
          <a:p>
            <a:pPr indent="0" lvl="0" marL="12700" marR="5080" rtl="0" algn="ctr">
              <a:lnSpc>
                <a:spcPct val="1006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Traditional  Approach	to   Market	Structure  Analysis</a:t>
            </a:r>
            <a:endParaRPr sz="3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4" name="Google Shape;94;p12"/>
          <p:cNvSpPr txBox="1"/>
          <p:nvPr/>
        </p:nvSpPr>
        <p:spPr>
          <a:xfrm>
            <a:off x="5126281" y="1213609"/>
            <a:ext cx="1933575" cy="577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075">
            <a:noAutofit/>
          </a:bodyPr>
          <a:lstStyle/>
          <a:p>
            <a:pPr indent="-351790" lvl="0" marL="363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B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Uses Surveys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1790" lvl="0" marL="363855" marR="0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00695B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Uses the thought: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5" name="Google Shape;95;p12"/>
          <p:cNvSpPr txBox="1"/>
          <p:nvPr/>
        </p:nvSpPr>
        <p:spPr>
          <a:xfrm>
            <a:off x="5598852" y="1765169"/>
            <a:ext cx="3079750" cy="768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36550" lvl="0" marL="348615" marR="5080" rtl="0" algn="l">
              <a:lnSpc>
                <a:spcPct val="116100"/>
              </a:lnSpc>
              <a:spcBef>
                <a:spcPts val="0"/>
              </a:spcBef>
              <a:spcAft>
                <a:spcPts val="0"/>
              </a:spcAft>
              <a:buClr>
                <a:srgbClr val="00695B"/>
              </a:buClr>
              <a:buSzPts val="1400"/>
              <a:buFont typeface="Arial"/>
              <a:buChar char="○"/>
            </a:pPr>
            <a:r>
              <a:rPr lang="en-US" sz="14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“All customers perceive all products  the same way with difference in  attribute evaluation only”</a:t>
            </a:r>
            <a:endParaRPr sz="1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6" name="Google Shape;96;p12"/>
          <p:cNvSpPr txBox="1"/>
          <p:nvPr/>
        </p:nvSpPr>
        <p:spPr>
          <a:xfrm>
            <a:off x="5126281" y="2509006"/>
            <a:ext cx="3592829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51790" lvl="0" marL="363855" marR="382905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695B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Little research on how to choose  product attributes i.e. keywords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1790" lvl="0" marL="363855" marR="5080" rtl="0" algn="l">
              <a:lnSpc>
                <a:spcPct val="113300"/>
              </a:lnSpc>
              <a:spcBef>
                <a:spcPts val="0"/>
              </a:spcBef>
              <a:spcAft>
                <a:spcPts val="0"/>
              </a:spcAft>
              <a:buClr>
                <a:srgbClr val="00695B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Voice of Customer not being used  for choosing keywords for marketing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112849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2" name="Google Shape;102;p13"/>
          <p:cNvSpPr/>
          <p:nvPr/>
        </p:nvSpPr>
        <p:spPr>
          <a:xfrm>
            <a:off x="2291" y="1007348"/>
            <a:ext cx="1272095" cy="312879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3" name="Google Shape;103;p13"/>
          <p:cNvSpPr txBox="1"/>
          <p:nvPr>
            <p:ph type="title"/>
          </p:nvPr>
        </p:nvSpPr>
        <p:spPr>
          <a:xfrm>
            <a:off x="1957771" y="1136457"/>
            <a:ext cx="242316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Approach</a:t>
            </a:r>
            <a:endParaRPr/>
          </a:p>
        </p:txBody>
      </p:sp>
      <p:sp>
        <p:nvSpPr>
          <p:cNvPr id="104" name="Google Shape;104;p13"/>
          <p:cNvSpPr txBox="1"/>
          <p:nvPr/>
        </p:nvSpPr>
        <p:spPr>
          <a:xfrm>
            <a:off x="1957771" y="1890464"/>
            <a:ext cx="6569709" cy="1249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Our approach facilitates Market Structure Analysis in 2 ways: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25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179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Selecting attributes based on Voice of Customer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36549" lvl="1" marL="926464" marR="5080" rtl="0" algn="l">
              <a:lnSpc>
                <a:spcPct val="139285"/>
              </a:lnSpc>
              <a:spcBef>
                <a:spcPts val="105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b="0" i="0" lang="en-US" sz="1400" u="none" cap="none" strike="noStrike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Selecting product attributes for marketing on the basis of what customers  are concerned about</a:t>
            </a:r>
            <a:endParaRPr b="0" i="0" sz="1400" u="none" cap="none" strike="noStrike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5" name="Google Shape;105;p13"/>
          <p:cNvSpPr txBox="1"/>
          <p:nvPr/>
        </p:nvSpPr>
        <p:spPr>
          <a:xfrm>
            <a:off x="2063666" y="3833560"/>
            <a:ext cx="518795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51790" lvl="0" marL="3638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Augmenting Traditional approaches by providing input</a:t>
            </a:r>
            <a:endParaRPr sz="16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4"/>
          <p:cNvGrpSpPr/>
          <p:nvPr/>
        </p:nvGrpSpPr>
        <p:grpSpPr>
          <a:xfrm>
            <a:off x="0" y="0"/>
            <a:ext cx="3121117" cy="5143500"/>
            <a:chOff x="0" y="0"/>
            <a:chExt cx="3121117" cy="5143500"/>
          </a:xfrm>
        </p:grpSpPr>
        <p:sp>
          <p:nvSpPr>
            <p:cNvPr id="111" name="Google Shape;111;p14"/>
            <p:cNvSpPr/>
            <p:nvPr/>
          </p:nvSpPr>
          <p:spPr>
            <a:xfrm>
              <a:off x="3009993" y="0"/>
              <a:ext cx="111124" cy="5143489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0" y="0"/>
              <a:ext cx="3048000" cy="5143500"/>
            </a:xfrm>
            <a:custGeom>
              <a:rect b="b" l="l" r="r" t="t"/>
              <a:pathLst>
                <a:path extrusionOk="0" h="5143500" w="3048000">
                  <a:moveTo>
                    <a:pt x="3047993" y="5143489"/>
                  </a:moveTo>
                  <a:lnTo>
                    <a:pt x="0" y="5143489"/>
                  </a:lnTo>
                  <a:lnTo>
                    <a:pt x="0" y="0"/>
                  </a:lnTo>
                  <a:lnTo>
                    <a:pt x="3047993" y="0"/>
                  </a:lnTo>
                  <a:lnTo>
                    <a:pt x="3047993" y="5143489"/>
                  </a:lnTo>
                  <a:close/>
                </a:path>
              </a:pathLst>
            </a:custGeom>
            <a:solidFill>
              <a:srgbClr val="2D314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113" name="Google Shape;113;p14"/>
          <p:cNvSpPr txBox="1"/>
          <p:nvPr>
            <p:ph type="title"/>
          </p:nvPr>
        </p:nvSpPr>
        <p:spPr>
          <a:xfrm>
            <a:off x="389749" y="365759"/>
            <a:ext cx="1670050" cy="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Approach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3556642" y="331850"/>
            <a:ext cx="4683125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B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 Collection: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00695B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Web Page scraping to get user reviews</a:t>
            </a:r>
            <a:endParaRPr b="0" i="0" sz="1800" u="none" cap="none" strike="noStrike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5" name="Google Shape;115;p14"/>
          <p:cNvSpPr txBox="1"/>
          <p:nvPr/>
        </p:nvSpPr>
        <p:spPr>
          <a:xfrm>
            <a:off x="3556642" y="1674872"/>
            <a:ext cx="4334510" cy="159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no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B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Clustering: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00695B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Term-Document Matrix</a:t>
            </a:r>
            <a:endParaRPr b="0" i="0" sz="1800" u="none" cap="none" strike="noStrike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7030" lvl="1" marL="836294" marR="5080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695B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Clustering of terms based on cosine  similarity</a:t>
            </a:r>
            <a:endParaRPr b="0" i="0" sz="1800" u="none" cap="none" strike="noStrike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67665" lvl="1" marL="836294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00695B"/>
              </a:buClr>
              <a:buSzPts val="1800"/>
              <a:buFont typeface="Arial"/>
              <a:buChar char="○"/>
            </a:pPr>
            <a:r>
              <a:rPr b="0" i="0" lang="en-US" sz="1800" u="none" cap="none" strike="noStrike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Using k-means</a:t>
            </a:r>
            <a:endParaRPr b="0" i="0" sz="1800" u="none" cap="none" strike="noStrike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3556642" y="4000872"/>
            <a:ext cx="28765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-367030" lvl="0" marL="37909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5B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00695B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Correspondence Analysis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372949" y="511681"/>
            <a:ext cx="642620" cy="0"/>
          </a:xfrm>
          <a:custGeom>
            <a:rect b="b" l="l" r="r" t="t"/>
            <a:pathLst>
              <a:path extrusionOk="0" h="120000" w="642619">
                <a:moveTo>
                  <a:pt x="0" y="0"/>
                </a:moveTo>
                <a:lnTo>
                  <a:pt x="642298" y="0"/>
                </a:lnTo>
              </a:path>
            </a:pathLst>
          </a:custGeom>
          <a:noFill/>
          <a:ln cap="flat" cmpd="sng" w="76175">
            <a:solidFill>
              <a:srgbClr val="AE42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2" name="Google Shape;122;p15"/>
          <p:cNvSpPr/>
          <p:nvPr/>
        </p:nvSpPr>
        <p:spPr>
          <a:xfrm>
            <a:off x="3662892" y="547972"/>
            <a:ext cx="4857240" cy="422391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394849" y="753915"/>
            <a:ext cx="1915160" cy="42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Methodology</a:t>
            </a:r>
            <a:endParaRPr sz="2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